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4.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58"/>
  </p:notesMasterIdLst>
  <p:handoutMasterIdLst>
    <p:handoutMasterId r:id="rId59"/>
  </p:handoutMasterIdLst>
  <p:sldIdLst>
    <p:sldId id="288" r:id="rId2"/>
    <p:sldId id="290" r:id="rId3"/>
    <p:sldId id="291" r:id="rId4"/>
    <p:sldId id="335" r:id="rId5"/>
    <p:sldId id="308" r:id="rId6"/>
    <p:sldId id="340" r:id="rId7"/>
    <p:sldId id="325" r:id="rId8"/>
    <p:sldId id="309" r:id="rId9"/>
    <p:sldId id="310" r:id="rId10"/>
    <p:sldId id="343" r:id="rId11"/>
    <p:sldId id="311" r:id="rId12"/>
    <p:sldId id="336" r:id="rId13"/>
    <p:sldId id="337" r:id="rId14"/>
    <p:sldId id="319" r:id="rId15"/>
    <p:sldId id="342" r:id="rId16"/>
    <p:sldId id="341" r:id="rId17"/>
    <p:sldId id="344" r:id="rId18"/>
    <p:sldId id="345" r:id="rId19"/>
    <p:sldId id="347" r:id="rId20"/>
    <p:sldId id="346" r:id="rId21"/>
    <p:sldId id="348" r:id="rId22"/>
    <p:sldId id="350" r:id="rId23"/>
    <p:sldId id="353" r:id="rId24"/>
    <p:sldId id="355" r:id="rId25"/>
    <p:sldId id="354" r:id="rId26"/>
    <p:sldId id="357" r:id="rId27"/>
    <p:sldId id="356" r:id="rId28"/>
    <p:sldId id="358" r:id="rId29"/>
    <p:sldId id="359" r:id="rId30"/>
    <p:sldId id="351" r:id="rId31"/>
    <p:sldId id="363" r:id="rId32"/>
    <p:sldId id="371" r:id="rId33"/>
    <p:sldId id="365" r:id="rId34"/>
    <p:sldId id="368" r:id="rId35"/>
    <p:sldId id="370" r:id="rId36"/>
    <p:sldId id="372" r:id="rId37"/>
    <p:sldId id="364" r:id="rId38"/>
    <p:sldId id="366" r:id="rId39"/>
    <p:sldId id="360" r:id="rId40"/>
    <p:sldId id="367" r:id="rId41"/>
    <p:sldId id="361" r:id="rId42"/>
    <p:sldId id="362" r:id="rId43"/>
    <p:sldId id="352" r:id="rId44"/>
    <p:sldId id="333" r:id="rId45"/>
    <p:sldId id="331" r:id="rId46"/>
    <p:sldId id="334" r:id="rId47"/>
    <p:sldId id="339" r:id="rId48"/>
    <p:sldId id="323" r:id="rId49"/>
    <p:sldId id="324" r:id="rId50"/>
    <p:sldId id="314" r:id="rId51"/>
    <p:sldId id="312" r:id="rId52"/>
    <p:sldId id="321" r:id="rId53"/>
    <p:sldId id="326" r:id="rId54"/>
    <p:sldId id="332" r:id="rId55"/>
    <p:sldId id="369" r:id="rId56"/>
    <p:sldId id="349"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4" clrIdx="0">
    <p:extLst>
      <p:ext uri="{19B8F6BF-5375-455C-9EA6-DF929625EA0E}">
        <p15:presenceInfo xmlns:p15="http://schemas.microsoft.com/office/powerpoint/2012/main" userId="Yair Moshe" providerId="None"/>
      </p:ext>
    </p:extLst>
  </p:cmAuthor>
  <p:cmAuthor id="2" name="Yair Moshe" initials="YM [2]" lastIdx="7" clrIdx="1">
    <p:extLst>
      <p:ext uri="{19B8F6BF-5375-455C-9EA6-DF929625EA0E}">
        <p15:presenceInfo xmlns:p15="http://schemas.microsoft.com/office/powerpoint/2012/main" userId="S::myair@technion.ac.il::72fb2c8e-9e1d-4664-922f-2384ae95d2a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5ECE"/>
    <a:srgbClr val="6544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FC27A2-A308-42B5-5AF1-B3F29B53BCAE}" v="2" dt="2023-02-09T19:04:50.988"/>
    <p1510:client id="{C4C6F965-4A22-4854-86FE-50F955AF8AEA}" v="3419" dt="2023-01-29T06:37:27.093"/>
    <p1510:client id="{D9071920-48EE-0C48-9A87-88EA1889B755}" v="8" dt="2023-01-29T06:39:06.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סגנון ביניים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 Weiss" userId="f1aa920c-6ab1-4ae3-bb20-d7ab45c94102" providerId="ADAL" clId="{C4C6F965-4A22-4854-86FE-50F955AF8AEA}"/>
    <pc:docChg chg="undo redo custSel addSld delSld modSld sldOrd">
      <pc:chgData name="Bar Weiss" userId="f1aa920c-6ab1-4ae3-bb20-d7ab45c94102" providerId="ADAL" clId="{C4C6F965-4A22-4854-86FE-50F955AF8AEA}" dt="2023-01-29T06:37:27.093" v="8710" actId="20577"/>
      <pc:docMkLst>
        <pc:docMk/>
      </pc:docMkLst>
      <pc:sldChg chg="modTransition">
        <pc:chgData name="Bar Weiss" userId="f1aa920c-6ab1-4ae3-bb20-d7ab45c94102" providerId="ADAL" clId="{C4C6F965-4A22-4854-86FE-50F955AF8AEA}" dt="2023-01-27T10:23:42.065" v="7705"/>
        <pc:sldMkLst>
          <pc:docMk/>
          <pc:sldMk cId="2685076816" sldId="288"/>
        </pc:sldMkLst>
      </pc:sldChg>
      <pc:sldChg chg="addSp delSp modSp mod modTransition modNotesTx">
        <pc:chgData name="Bar Weiss" userId="f1aa920c-6ab1-4ae3-bb20-d7ab45c94102" providerId="ADAL" clId="{C4C6F965-4A22-4854-86FE-50F955AF8AEA}" dt="2023-01-29T06:37:27.093" v="8710" actId="20577"/>
        <pc:sldMkLst>
          <pc:docMk/>
          <pc:sldMk cId="334877885" sldId="290"/>
        </pc:sldMkLst>
        <pc:spChg chg="mod">
          <ac:chgData name="Bar Weiss" userId="f1aa920c-6ab1-4ae3-bb20-d7ab45c94102" providerId="ADAL" clId="{C4C6F965-4A22-4854-86FE-50F955AF8AEA}" dt="2023-01-25T14:14:52.482" v="4632" actId="13926"/>
          <ac:spMkLst>
            <pc:docMk/>
            <pc:sldMk cId="334877885" sldId="290"/>
            <ac:spMk id="2" creationId="{00000000-0000-0000-0000-000000000000}"/>
          </ac:spMkLst>
        </pc:spChg>
        <pc:spChg chg="mod">
          <ac:chgData name="Bar Weiss" userId="f1aa920c-6ab1-4ae3-bb20-d7ab45c94102" providerId="ADAL" clId="{C4C6F965-4A22-4854-86FE-50F955AF8AEA}" dt="2023-01-25T14:22:58.340" v="4822" actId="18245"/>
          <ac:spMkLst>
            <pc:docMk/>
            <pc:sldMk cId="334877885" sldId="290"/>
            <ac:spMk id="7" creationId="{224FD25A-2F6F-FAF5-AA5A-670C877977C2}"/>
          </ac:spMkLst>
        </pc:spChg>
        <pc:spChg chg="mod">
          <ac:chgData name="Bar Weiss" userId="f1aa920c-6ab1-4ae3-bb20-d7ab45c94102" providerId="ADAL" clId="{C4C6F965-4A22-4854-86FE-50F955AF8AEA}" dt="2023-01-25T14:22:58.340" v="4822" actId="18245"/>
          <ac:spMkLst>
            <pc:docMk/>
            <pc:sldMk cId="334877885" sldId="290"/>
            <ac:spMk id="8" creationId="{0256126B-15D8-E859-EF13-D44E8A9EF14D}"/>
          </ac:spMkLst>
        </pc:spChg>
        <pc:spChg chg="mod">
          <ac:chgData name="Bar Weiss" userId="f1aa920c-6ab1-4ae3-bb20-d7ab45c94102" providerId="ADAL" clId="{C4C6F965-4A22-4854-86FE-50F955AF8AEA}" dt="2023-01-25T14:22:58.340" v="4822" actId="18245"/>
          <ac:spMkLst>
            <pc:docMk/>
            <pc:sldMk cId="334877885" sldId="290"/>
            <ac:spMk id="9" creationId="{85A2D811-AC75-C0DC-1670-AFB60DE411BB}"/>
          </ac:spMkLst>
        </pc:spChg>
        <pc:spChg chg="mod">
          <ac:chgData name="Bar Weiss" userId="f1aa920c-6ab1-4ae3-bb20-d7ab45c94102" providerId="ADAL" clId="{C4C6F965-4A22-4854-86FE-50F955AF8AEA}" dt="2023-01-25T14:22:58.340" v="4822" actId="18245"/>
          <ac:spMkLst>
            <pc:docMk/>
            <pc:sldMk cId="334877885" sldId="290"/>
            <ac:spMk id="10" creationId="{C199DEBE-122E-B157-3FAF-AAAB939D1AF9}"/>
          </ac:spMkLst>
        </pc:spChg>
        <pc:spChg chg="mod">
          <ac:chgData name="Bar Weiss" userId="f1aa920c-6ab1-4ae3-bb20-d7ab45c94102" providerId="ADAL" clId="{C4C6F965-4A22-4854-86FE-50F955AF8AEA}" dt="2023-01-25T14:22:58.340" v="4822" actId="18245"/>
          <ac:spMkLst>
            <pc:docMk/>
            <pc:sldMk cId="334877885" sldId="290"/>
            <ac:spMk id="11" creationId="{EE0D9D95-8563-BD1A-932D-7254D612B5CD}"/>
          </ac:spMkLst>
        </pc:spChg>
        <pc:spChg chg="mod">
          <ac:chgData name="Bar Weiss" userId="f1aa920c-6ab1-4ae3-bb20-d7ab45c94102" providerId="ADAL" clId="{C4C6F965-4A22-4854-86FE-50F955AF8AEA}" dt="2023-01-25T14:22:58.340" v="4822" actId="18245"/>
          <ac:spMkLst>
            <pc:docMk/>
            <pc:sldMk cId="334877885" sldId="290"/>
            <ac:spMk id="12" creationId="{69DEF393-1865-400F-F68E-5614DF7AD768}"/>
          </ac:spMkLst>
        </pc:spChg>
        <pc:spChg chg="mod">
          <ac:chgData name="Bar Weiss" userId="f1aa920c-6ab1-4ae3-bb20-d7ab45c94102" providerId="ADAL" clId="{C4C6F965-4A22-4854-86FE-50F955AF8AEA}" dt="2023-01-25T14:22:58.340" v="4822" actId="18245"/>
          <ac:spMkLst>
            <pc:docMk/>
            <pc:sldMk cId="334877885" sldId="290"/>
            <ac:spMk id="13" creationId="{2AC56C8F-C672-5498-A3FC-A4FE03F7F158}"/>
          </ac:spMkLst>
        </pc:spChg>
        <pc:spChg chg="mod">
          <ac:chgData name="Bar Weiss" userId="f1aa920c-6ab1-4ae3-bb20-d7ab45c94102" providerId="ADAL" clId="{C4C6F965-4A22-4854-86FE-50F955AF8AEA}" dt="2023-01-25T14:22:53.549" v="4821" actId="18245"/>
          <ac:spMkLst>
            <pc:docMk/>
            <pc:sldMk cId="334877885" sldId="290"/>
            <ac:spMk id="14" creationId="{9082B38C-85FD-8917-249A-E13F9EB8689D}"/>
          </ac:spMkLst>
        </pc:spChg>
        <pc:spChg chg="del mod">
          <ac:chgData name="Bar Weiss" userId="f1aa920c-6ab1-4ae3-bb20-d7ab45c94102" providerId="ADAL" clId="{C4C6F965-4A22-4854-86FE-50F955AF8AEA}" dt="2023-01-25T14:20:20.684" v="4795" actId="12084"/>
          <ac:spMkLst>
            <pc:docMk/>
            <pc:sldMk cId="334877885" sldId="290"/>
            <ac:spMk id="42" creationId="{5F106FA8-2416-C77A-AC50-6A80187F7EB6}"/>
          </ac:spMkLst>
        </pc:spChg>
        <pc:grpChg chg="mod">
          <ac:chgData name="Bar Weiss" userId="f1aa920c-6ab1-4ae3-bb20-d7ab45c94102" providerId="ADAL" clId="{C4C6F965-4A22-4854-86FE-50F955AF8AEA}" dt="2023-01-25T14:22:58.340" v="4822" actId="18245"/>
          <ac:grpSpMkLst>
            <pc:docMk/>
            <pc:sldMk cId="334877885" sldId="290"/>
            <ac:grpSpMk id="6" creationId="{B192FA06-5A74-4119-B931-EA88C9369779}"/>
          </ac:grpSpMkLst>
        </pc:grpChg>
        <pc:graphicFrameChg chg="add del modGraphic">
          <ac:chgData name="Bar Weiss" userId="f1aa920c-6ab1-4ae3-bb20-d7ab45c94102" providerId="ADAL" clId="{C4C6F965-4A22-4854-86FE-50F955AF8AEA}" dt="2023-01-25T14:19:35.131" v="4794" actId="1032"/>
          <ac:graphicFrameMkLst>
            <pc:docMk/>
            <pc:sldMk cId="334877885" sldId="290"/>
            <ac:graphicFrameMk id="3" creationId="{746C26B7-78D3-5271-C17A-79683C992083}"/>
          </ac:graphicFrameMkLst>
        </pc:graphicFrameChg>
        <pc:graphicFrameChg chg="add del mod">
          <ac:chgData name="Bar Weiss" userId="f1aa920c-6ab1-4ae3-bb20-d7ab45c94102" providerId="ADAL" clId="{C4C6F965-4A22-4854-86FE-50F955AF8AEA}" dt="2023-01-29T06:37:27.093" v="8710" actId="20577"/>
          <ac:graphicFrameMkLst>
            <pc:docMk/>
            <pc:sldMk cId="334877885" sldId="290"/>
            <ac:graphicFrameMk id="4" creationId="{CFD3D8A5-5B41-1CCD-B74A-3FCAF02195A6}"/>
          </ac:graphicFrameMkLst>
        </pc:graphicFrameChg>
      </pc:sldChg>
      <pc:sldChg chg="modSp mod modTransition modNotesTx">
        <pc:chgData name="Bar Weiss" userId="f1aa920c-6ab1-4ae3-bb20-d7ab45c94102" providerId="ADAL" clId="{C4C6F965-4A22-4854-86FE-50F955AF8AEA}" dt="2023-01-27T10:23:42.065" v="7705"/>
        <pc:sldMkLst>
          <pc:docMk/>
          <pc:sldMk cId="4064217885" sldId="291"/>
        </pc:sldMkLst>
        <pc:spChg chg="mod">
          <ac:chgData name="Bar Weiss" userId="f1aa920c-6ab1-4ae3-bb20-d7ab45c94102" providerId="ADAL" clId="{C4C6F965-4A22-4854-86FE-50F955AF8AEA}" dt="2023-01-21T11:47:00.767" v="1029" actId="20577"/>
          <ac:spMkLst>
            <pc:docMk/>
            <pc:sldMk cId="4064217885" sldId="291"/>
            <ac:spMk id="3" creationId="{00000000-0000-0000-0000-000000000000}"/>
          </ac:spMkLst>
        </pc:spChg>
      </pc:sldChg>
      <pc:sldChg chg="addSp delSp modSp mod modTransition modNotesTx">
        <pc:chgData name="Bar Weiss" userId="f1aa920c-6ab1-4ae3-bb20-d7ab45c94102" providerId="ADAL" clId="{C4C6F965-4A22-4854-86FE-50F955AF8AEA}" dt="2023-01-27T10:23:42.065" v="7705"/>
        <pc:sldMkLst>
          <pc:docMk/>
          <pc:sldMk cId="1008029540" sldId="308"/>
        </pc:sldMkLst>
        <pc:spChg chg="del mod">
          <ac:chgData name="Bar Weiss" userId="f1aa920c-6ab1-4ae3-bb20-d7ab45c94102" providerId="ADAL" clId="{C4C6F965-4A22-4854-86FE-50F955AF8AEA}" dt="2023-01-21T10:58:34.451" v="316"/>
          <ac:spMkLst>
            <pc:docMk/>
            <pc:sldMk cId="1008029540" sldId="308"/>
            <ac:spMk id="5" creationId="{5B5AB02D-491F-A2E7-6B5B-16ECEA508E10}"/>
          </ac:spMkLst>
        </pc:spChg>
        <pc:spChg chg="add mod">
          <ac:chgData name="Bar Weiss" userId="f1aa920c-6ab1-4ae3-bb20-d7ab45c94102" providerId="ADAL" clId="{C4C6F965-4A22-4854-86FE-50F955AF8AEA}" dt="2023-01-21T11:00:53.906" v="359" actId="404"/>
          <ac:spMkLst>
            <pc:docMk/>
            <pc:sldMk cId="1008029540" sldId="308"/>
            <ac:spMk id="6" creationId="{6C50F4B4-8079-71A2-134D-ED528292CA09}"/>
          </ac:spMkLst>
        </pc:spChg>
      </pc:sldChg>
      <pc:sldChg chg="addSp modSp mod modTransition modNotesTx">
        <pc:chgData name="Bar Weiss" userId="f1aa920c-6ab1-4ae3-bb20-d7ab45c94102" providerId="ADAL" clId="{C4C6F965-4A22-4854-86FE-50F955AF8AEA}" dt="2023-01-27T10:23:42.065" v="7705"/>
        <pc:sldMkLst>
          <pc:docMk/>
          <pc:sldMk cId="3569349413" sldId="309"/>
        </pc:sldMkLst>
        <pc:spChg chg="add mod">
          <ac:chgData name="Bar Weiss" userId="f1aa920c-6ab1-4ae3-bb20-d7ab45c94102" providerId="ADAL" clId="{C4C6F965-4A22-4854-86FE-50F955AF8AEA}" dt="2023-01-27T09:42:24.452" v="7081" actId="20577"/>
          <ac:spMkLst>
            <pc:docMk/>
            <pc:sldMk cId="3569349413" sldId="309"/>
            <ac:spMk id="6" creationId="{C1A3D9AC-C446-3976-E208-FB2A4828AABB}"/>
          </ac:spMkLst>
        </pc:spChg>
      </pc:sldChg>
      <pc:sldChg chg="modSp mod modTransition modNotesTx">
        <pc:chgData name="Bar Weiss" userId="f1aa920c-6ab1-4ae3-bb20-d7ab45c94102" providerId="ADAL" clId="{C4C6F965-4A22-4854-86FE-50F955AF8AEA}" dt="2023-01-27T11:44:30.043" v="8429" actId="20577"/>
        <pc:sldMkLst>
          <pc:docMk/>
          <pc:sldMk cId="3655026384" sldId="310"/>
        </pc:sldMkLst>
        <pc:spChg chg="mod">
          <ac:chgData name="Bar Weiss" userId="f1aa920c-6ab1-4ae3-bb20-d7ab45c94102" providerId="ADAL" clId="{C4C6F965-4A22-4854-86FE-50F955AF8AEA}" dt="2023-01-27T11:44:30.043" v="8429" actId="20577"/>
          <ac:spMkLst>
            <pc:docMk/>
            <pc:sldMk cId="3655026384" sldId="310"/>
            <ac:spMk id="3" creationId="{4A17A565-B7A1-E6B3-5AA6-D85BED5A5682}"/>
          </ac:spMkLst>
        </pc:spChg>
      </pc:sldChg>
      <pc:sldChg chg="modSp mod modTransition modNotesTx">
        <pc:chgData name="Bar Weiss" userId="f1aa920c-6ab1-4ae3-bb20-d7ab45c94102" providerId="ADAL" clId="{C4C6F965-4A22-4854-86FE-50F955AF8AEA}" dt="2023-01-27T10:23:42.065" v="7705"/>
        <pc:sldMkLst>
          <pc:docMk/>
          <pc:sldMk cId="2147908635" sldId="311"/>
        </pc:sldMkLst>
        <pc:spChg chg="mod">
          <ac:chgData name="Bar Weiss" userId="f1aa920c-6ab1-4ae3-bb20-d7ab45c94102" providerId="ADAL" clId="{C4C6F965-4A22-4854-86FE-50F955AF8AEA}" dt="2023-01-27T09:43:27.650" v="7125" actId="20577"/>
          <ac:spMkLst>
            <pc:docMk/>
            <pc:sldMk cId="2147908635" sldId="311"/>
            <ac:spMk id="3" creationId="{5A17B509-B5ED-5096-9B44-86B6B4055773}"/>
          </ac:spMkLst>
        </pc:spChg>
      </pc:sldChg>
      <pc:sldChg chg="ord modTransition">
        <pc:chgData name="Bar Weiss" userId="f1aa920c-6ab1-4ae3-bb20-d7ab45c94102" providerId="ADAL" clId="{C4C6F965-4A22-4854-86FE-50F955AF8AEA}" dt="2023-01-27T10:23:42.065" v="7705"/>
        <pc:sldMkLst>
          <pc:docMk/>
          <pc:sldMk cId="1536015740" sldId="312"/>
        </pc:sldMkLst>
      </pc:sldChg>
      <pc:sldChg chg="mod modTransition modShow">
        <pc:chgData name="Bar Weiss" userId="f1aa920c-6ab1-4ae3-bb20-d7ab45c94102" providerId="ADAL" clId="{C4C6F965-4A22-4854-86FE-50F955AF8AEA}" dt="2023-01-27T10:23:42.065" v="7705"/>
        <pc:sldMkLst>
          <pc:docMk/>
          <pc:sldMk cId="124401510" sldId="314"/>
        </pc:sldMkLst>
      </pc:sldChg>
      <pc:sldChg chg="modSp mod modTransition modNotesTx">
        <pc:chgData name="Bar Weiss" userId="f1aa920c-6ab1-4ae3-bb20-d7ab45c94102" providerId="ADAL" clId="{C4C6F965-4A22-4854-86FE-50F955AF8AEA}" dt="2023-01-27T10:23:42.065" v="7705"/>
        <pc:sldMkLst>
          <pc:docMk/>
          <pc:sldMk cId="1737154013" sldId="319"/>
        </pc:sldMkLst>
        <pc:spChg chg="mod">
          <ac:chgData name="Bar Weiss" userId="f1aa920c-6ab1-4ae3-bb20-d7ab45c94102" providerId="ADAL" clId="{C4C6F965-4A22-4854-86FE-50F955AF8AEA}" dt="2023-01-21T11:08:36.847" v="487" actId="20577"/>
          <ac:spMkLst>
            <pc:docMk/>
            <pc:sldMk cId="1737154013" sldId="319"/>
            <ac:spMk id="3" creationId="{3317B6EC-668A-807A-4EDF-B78ABE258090}"/>
          </ac:spMkLst>
        </pc:spChg>
        <pc:spChg chg="mod">
          <ac:chgData name="Bar Weiss" userId="f1aa920c-6ab1-4ae3-bb20-d7ab45c94102" providerId="ADAL" clId="{C4C6F965-4A22-4854-86FE-50F955AF8AEA}" dt="2023-01-21T11:16:15.831" v="624" actId="20577"/>
          <ac:spMkLst>
            <pc:docMk/>
            <pc:sldMk cId="1737154013" sldId="319"/>
            <ac:spMk id="48" creationId="{DBF62999-B8CC-0734-2D19-138E7920F2D1}"/>
          </ac:spMkLst>
        </pc:spChg>
        <pc:picChg chg="mod">
          <ac:chgData name="Bar Weiss" userId="f1aa920c-6ab1-4ae3-bb20-d7ab45c94102" providerId="ADAL" clId="{C4C6F965-4A22-4854-86FE-50F955AF8AEA}" dt="2023-01-21T11:08:38.732" v="488" actId="1076"/>
          <ac:picMkLst>
            <pc:docMk/>
            <pc:sldMk cId="1737154013" sldId="319"/>
            <ac:picMk id="8" creationId="{EEC9FB86-793A-1B19-4042-C72EB27A447D}"/>
          </ac:picMkLst>
        </pc:picChg>
      </pc:sldChg>
      <pc:sldChg chg="ord modTransition">
        <pc:chgData name="Bar Weiss" userId="f1aa920c-6ab1-4ae3-bb20-d7ab45c94102" providerId="ADAL" clId="{C4C6F965-4A22-4854-86FE-50F955AF8AEA}" dt="2023-01-27T10:23:42.065" v="7705"/>
        <pc:sldMkLst>
          <pc:docMk/>
          <pc:sldMk cId="2602509936" sldId="321"/>
        </pc:sldMkLst>
      </pc:sldChg>
      <pc:sldChg chg="mod modTransition modShow">
        <pc:chgData name="Bar Weiss" userId="f1aa920c-6ab1-4ae3-bb20-d7ab45c94102" providerId="ADAL" clId="{C4C6F965-4A22-4854-86FE-50F955AF8AEA}" dt="2023-01-27T10:23:42.065" v="7705"/>
        <pc:sldMkLst>
          <pc:docMk/>
          <pc:sldMk cId="8518037" sldId="323"/>
        </pc:sldMkLst>
      </pc:sldChg>
      <pc:sldChg chg="mod modTransition modShow">
        <pc:chgData name="Bar Weiss" userId="f1aa920c-6ab1-4ae3-bb20-d7ab45c94102" providerId="ADAL" clId="{C4C6F965-4A22-4854-86FE-50F955AF8AEA}" dt="2023-01-27T10:23:42.065" v="7705"/>
        <pc:sldMkLst>
          <pc:docMk/>
          <pc:sldMk cId="188322418" sldId="324"/>
        </pc:sldMkLst>
      </pc:sldChg>
      <pc:sldChg chg="addSp delSp modSp modTransition modNotesTx">
        <pc:chgData name="Bar Weiss" userId="f1aa920c-6ab1-4ae3-bb20-d7ab45c94102" providerId="ADAL" clId="{C4C6F965-4A22-4854-86FE-50F955AF8AEA}" dt="2023-01-27T10:23:42.065" v="7705"/>
        <pc:sldMkLst>
          <pc:docMk/>
          <pc:sldMk cId="453320540" sldId="325"/>
        </pc:sldMkLst>
        <pc:spChg chg="add del mod">
          <ac:chgData name="Bar Weiss" userId="f1aa920c-6ab1-4ae3-bb20-d7ab45c94102" providerId="ADAL" clId="{C4C6F965-4A22-4854-86FE-50F955AF8AEA}" dt="2023-01-21T10:57:03.264" v="283"/>
          <ac:spMkLst>
            <pc:docMk/>
            <pc:sldMk cId="453320540" sldId="325"/>
            <ac:spMk id="6" creationId="{9F6D8A4E-7D89-EA52-8754-325F8D867CE5}"/>
          </ac:spMkLst>
        </pc:spChg>
      </pc:sldChg>
      <pc:sldChg chg="modTransition">
        <pc:chgData name="Bar Weiss" userId="f1aa920c-6ab1-4ae3-bb20-d7ab45c94102" providerId="ADAL" clId="{C4C6F965-4A22-4854-86FE-50F955AF8AEA}" dt="2023-01-27T10:23:42.065" v="7705"/>
        <pc:sldMkLst>
          <pc:docMk/>
          <pc:sldMk cId="2465533645" sldId="326"/>
        </pc:sldMkLst>
      </pc:sldChg>
      <pc:sldChg chg="modSp mod modTransition modNotesTx">
        <pc:chgData name="Bar Weiss" userId="f1aa920c-6ab1-4ae3-bb20-d7ab45c94102" providerId="ADAL" clId="{C4C6F965-4A22-4854-86FE-50F955AF8AEA}" dt="2023-01-27T10:40:09.232" v="8420" actId="20577"/>
        <pc:sldMkLst>
          <pc:docMk/>
          <pc:sldMk cId="2443849242" sldId="331"/>
        </pc:sldMkLst>
        <pc:spChg chg="mod">
          <ac:chgData name="Bar Weiss" userId="f1aa920c-6ab1-4ae3-bb20-d7ab45c94102" providerId="ADAL" clId="{C4C6F965-4A22-4854-86FE-50F955AF8AEA}" dt="2023-01-27T10:40:09.232" v="8420" actId="20577"/>
          <ac:spMkLst>
            <pc:docMk/>
            <pc:sldMk cId="2443849242" sldId="331"/>
            <ac:spMk id="3" creationId="{21B268ED-9A53-9D9E-3A38-4FBCC88DCC5D}"/>
          </ac:spMkLst>
        </pc:spChg>
      </pc:sldChg>
      <pc:sldChg chg="modTransition">
        <pc:chgData name="Bar Weiss" userId="f1aa920c-6ab1-4ae3-bb20-d7ab45c94102" providerId="ADAL" clId="{C4C6F965-4A22-4854-86FE-50F955AF8AEA}" dt="2023-01-27T10:23:42.065" v="7705"/>
        <pc:sldMkLst>
          <pc:docMk/>
          <pc:sldMk cId="2856066178" sldId="332"/>
        </pc:sldMkLst>
      </pc:sldChg>
      <pc:sldChg chg="modSp mod ord modTransition modNotesTx">
        <pc:chgData name="Bar Weiss" userId="f1aa920c-6ab1-4ae3-bb20-d7ab45c94102" providerId="ADAL" clId="{C4C6F965-4A22-4854-86FE-50F955AF8AEA}" dt="2023-01-27T10:36:24.613" v="8366" actId="27636"/>
        <pc:sldMkLst>
          <pc:docMk/>
          <pc:sldMk cId="3251339834" sldId="333"/>
        </pc:sldMkLst>
        <pc:spChg chg="mod">
          <ac:chgData name="Bar Weiss" userId="f1aa920c-6ab1-4ae3-bb20-d7ab45c94102" providerId="ADAL" clId="{C4C6F965-4A22-4854-86FE-50F955AF8AEA}" dt="2023-01-27T10:12:05.131" v="7401" actId="13926"/>
          <ac:spMkLst>
            <pc:docMk/>
            <pc:sldMk cId="3251339834" sldId="333"/>
            <ac:spMk id="2" creationId="{3F06BBC1-3DFD-2EE4-6A38-518A1BC4556D}"/>
          </ac:spMkLst>
        </pc:spChg>
        <pc:spChg chg="mod">
          <ac:chgData name="Bar Weiss" userId="f1aa920c-6ab1-4ae3-bb20-d7ab45c94102" providerId="ADAL" clId="{C4C6F965-4A22-4854-86FE-50F955AF8AEA}" dt="2023-01-27T10:36:24.613" v="8366" actId="27636"/>
          <ac:spMkLst>
            <pc:docMk/>
            <pc:sldMk cId="3251339834" sldId="333"/>
            <ac:spMk id="3" creationId="{543560DB-BADD-C29D-F3F5-194139CF1085}"/>
          </ac:spMkLst>
        </pc:spChg>
      </pc:sldChg>
      <pc:sldChg chg="add del modTransition">
        <pc:chgData name="Bar Weiss" userId="f1aa920c-6ab1-4ae3-bb20-d7ab45c94102" providerId="ADAL" clId="{C4C6F965-4A22-4854-86FE-50F955AF8AEA}" dt="2023-01-27T10:23:42.065" v="7705"/>
        <pc:sldMkLst>
          <pc:docMk/>
          <pc:sldMk cId="2552480709" sldId="334"/>
        </pc:sldMkLst>
      </pc:sldChg>
      <pc:sldChg chg="modSp mod modTransition">
        <pc:chgData name="Bar Weiss" userId="f1aa920c-6ab1-4ae3-bb20-d7ab45c94102" providerId="ADAL" clId="{C4C6F965-4A22-4854-86FE-50F955AF8AEA}" dt="2023-01-27T10:23:42.065" v="7705"/>
        <pc:sldMkLst>
          <pc:docMk/>
          <pc:sldMk cId="1250523985" sldId="335"/>
        </pc:sldMkLst>
        <pc:spChg chg="mod">
          <ac:chgData name="Bar Weiss" userId="f1aa920c-6ab1-4ae3-bb20-d7ab45c94102" providerId="ADAL" clId="{C4C6F965-4A22-4854-86FE-50F955AF8AEA}" dt="2023-01-21T11:47:05.662" v="1036" actId="20577"/>
          <ac:spMkLst>
            <pc:docMk/>
            <pc:sldMk cId="1250523985" sldId="335"/>
            <ac:spMk id="3" creationId="{00000000-0000-0000-0000-000000000000}"/>
          </ac:spMkLst>
        </pc:spChg>
      </pc:sldChg>
      <pc:sldChg chg="modTransition modNotesTx">
        <pc:chgData name="Bar Weiss" userId="f1aa920c-6ab1-4ae3-bb20-d7ab45c94102" providerId="ADAL" clId="{C4C6F965-4A22-4854-86FE-50F955AF8AEA}" dt="2023-01-27T10:23:42.065" v="7705"/>
        <pc:sldMkLst>
          <pc:docMk/>
          <pc:sldMk cId="1085282709" sldId="336"/>
        </pc:sldMkLst>
      </pc:sldChg>
      <pc:sldChg chg="modTransition modNotesTx">
        <pc:chgData name="Bar Weiss" userId="f1aa920c-6ab1-4ae3-bb20-d7ab45c94102" providerId="ADAL" clId="{C4C6F965-4A22-4854-86FE-50F955AF8AEA}" dt="2023-01-27T10:23:42.065" v="7705"/>
        <pc:sldMkLst>
          <pc:docMk/>
          <pc:sldMk cId="1883331540" sldId="337"/>
        </pc:sldMkLst>
      </pc:sldChg>
      <pc:sldChg chg="modTransition">
        <pc:chgData name="Bar Weiss" userId="f1aa920c-6ab1-4ae3-bb20-d7ab45c94102" providerId="ADAL" clId="{C4C6F965-4A22-4854-86FE-50F955AF8AEA}" dt="2023-01-27T10:23:42.065" v="7705"/>
        <pc:sldMkLst>
          <pc:docMk/>
          <pc:sldMk cId="125517637" sldId="339"/>
        </pc:sldMkLst>
      </pc:sldChg>
      <pc:sldChg chg="addSp delSp modSp mod modTransition modNotesTx">
        <pc:chgData name="Bar Weiss" userId="f1aa920c-6ab1-4ae3-bb20-d7ab45c94102" providerId="ADAL" clId="{C4C6F965-4A22-4854-86FE-50F955AF8AEA}" dt="2023-01-27T10:23:42.065" v="7705"/>
        <pc:sldMkLst>
          <pc:docMk/>
          <pc:sldMk cId="1449534400" sldId="340"/>
        </pc:sldMkLst>
        <pc:spChg chg="add mod">
          <ac:chgData name="Bar Weiss" userId="f1aa920c-6ab1-4ae3-bb20-d7ab45c94102" providerId="ADAL" clId="{C4C6F965-4A22-4854-86FE-50F955AF8AEA}" dt="2023-01-21T11:00:42.776" v="358" actId="404"/>
          <ac:spMkLst>
            <pc:docMk/>
            <pc:sldMk cId="1449534400" sldId="340"/>
            <ac:spMk id="3" creationId="{6FD26A45-0499-7653-B962-104986420BBE}"/>
          </ac:spMkLst>
        </pc:spChg>
        <pc:spChg chg="del mod">
          <ac:chgData name="Bar Weiss" userId="f1aa920c-6ab1-4ae3-bb20-d7ab45c94102" providerId="ADAL" clId="{C4C6F965-4A22-4854-86FE-50F955AF8AEA}" dt="2023-01-21T10:56:33.979" v="277" actId="478"/>
          <ac:spMkLst>
            <pc:docMk/>
            <pc:sldMk cId="1449534400" sldId="340"/>
            <ac:spMk id="5" creationId="{5B5AB02D-491F-A2E7-6B5B-16ECEA508E10}"/>
          </ac:spMkLst>
        </pc:spChg>
        <pc:picChg chg="mod">
          <ac:chgData name="Bar Weiss" userId="f1aa920c-6ab1-4ae3-bb20-d7ab45c94102" providerId="ADAL" clId="{C4C6F965-4A22-4854-86FE-50F955AF8AEA}" dt="2023-01-21T10:56:47.916" v="281" actId="1076"/>
          <ac:picMkLst>
            <pc:docMk/>
            <pc:sldMk cId="1449534400" sldId="340"/>
            <ac:picMk id="6" creationId="{1F801388-45F3-B630-D270-F37E93362A30}"/>
          </ac:picMkLst>
        </pc:picChg>
      </pc:sldChg>
      <pc:sldChg chg="addSp delSp modSp add mod modTransition modNotesTx">
        <pc:chgData name="Bar Weiss" userId="f1aa920c-6ab1-4ae3-bb20-d7ab45c94102" providerId="ADAL" clId="{C4C6F965-4A22-4854-86FE-50F955AF8AEA}" dt="2023-01-27T10:23:42.065" v="7705"/>
        <pc:sldMkLst>
          <pc:docMk/>
          <pc:sldMk cId="1529111634" sldId="341"/>
        </pc:sldMkLst>
        <pc:spChg chg="mod">
          <ac:chgData name="Bar Weiss" userId="f1aa920c-6ab1-4ae3-bb20-d7ab45c94102" providerId="ADAL" clId="{C4C6F965-4A22-4854-86FE-50F955AF8AEA}" dt="2023-01-21T11:23:27.525" v="961" actId="20577"/>
          <ac:spMkLst>
            <pc:docMk/>
            <pc:sldMk cId="1529111634" sldId="341"/>
            <ac:spMk id="2" creationId="{1FA96D48-E092-4DF3-DC84-28EEDDE60DDB}"/>
          </ac:spMkLst>
        </pc:spChg>
        <pc:spChg chg="mod">
          <ac:chgData name="Bar Weiss" userId="f1aa920c-6ab1-4ae3-bb20-d7ab45c94102" providerId="ADAL" clId="{C4C6F965-4A22-4854-86FE-50F955AF8AEA}" dt="2023-01-21T11:18:45.961" v="897" actId="20577"/>
          <ac:spMkLst>
            <pc:docMk/>
            <pc:sldMk cId="1529111634" sldId="341"/>
            <ac:spMk id="3" creationId="{3317B6EC-668A-807A-4EDF-B78ABE258090}"/>
          </ac:spMkLst>
        </pc:spChg>
        <pc:spChg chg="add del mod">
          <ac:chgData name="Bar Weiss" userId="f1aa920c-6ab1-4ae3-bb20-d7ab45c94102" providerId="ADAL" clId="{C4C6F965-4A22-4854-86FE-50F955AF8AEA}" dt="2023-01-21T11:22:42.025" v="918" actId="478"/>
          <ac:spMkLst>
            <pc:docMk/>
            <pc:sldMk cId="1529111634" sldId="341"/>
            <ac:spMk id="10" creationId="{530B50BE-9950-8C37-4807-8D6545F783EF}"/>
          </ac:spMkLst>
        </pc:spChg>
        <pc:spChg chg="add del mod">
          <ac:chgData name="Bar Weiss" userId="f1aa920c-6ab1-4ae3-bb20-d7ab45c94102" providerId="ADAL" clId="{C4C6F965-4A22-4854-86FE-50F955AF8AEA}" dt="2023-01-23T19:45:04.612" v="3963" actId="478"/>
          <ac:spMkLst>
            <pc:docMk/>
            <pc:sldMk cId="1529111634" sldId="341"/>
            <ac:spMk id="14" creationId="{4540151D-C49A-3927-B604-4754D39808F5}"/>
          </ac:spMkLst>
        </pc:spChg>
        <pc:spChg chg="add del mod">
          <ac:chgData name="Bar Weiss" userId="f1aa920c-6ab1-4ae3-bb20-d7ab45c94102" providerId="ADAL" clId="{C4C6F965-4A22-4854-86FE-50F955AF8AEA}" dt="2023-01-23T19:45:13.970" v="3967"/>
          <ac:spMkLst>
            <pc:docMk/>
            <pc:sldMk cId="1529111634" sldId="341"/>
            <ac:spMk id="15" creationId="{547FB283-0BF0-5D4A-911C-19864277C77E}"/>
          </ac:spMkLst>
        </pc:spChg>
        <pc:spChg chg="add mod">
          <ac:chgData name="Bar Weiss" userId="f1aa920c-6ab1-4ae3-bb20-d7ab45c94102" providerId="ADAL" clId="{C4C6F965-4A22-4854-86FE-50F955AF8AEA}" dt="2023-01-23T19:45:18.460" v="3968"/>
          <ac:spMkLst>
            <pc:docMk/>
            <pc:sldMk cId="1529111634" sldId="341"/>
            <ac:spMk id="16" creationId="{B0F90C8B-EFE2-310C-EBE9-E61237D07E84}"/>
          </ac:spMkLst>
        </pc:spChg>
        <pc:spChg chg="del mod">
          <ac:chgData name="Bar Weiss" userId="f1aa920c-6ab1-4ae3-bb20-d7ab45c94102" providerId="ADAL" clId="{C4C6F965-4A22-4854-86FE-50F955AF8AEA}" dt="2023-01-21T11:02:40.690" v="366" actId="478"/>
          <ac:spMkLst>
            <pc:docMk/>
            <pc:sldMk cId="1529111634" sldId="341"/>
            <ac:spMk id="22" creationId="{58CAFA4D-4585-C51F-7D1B-070D08440567}"/>
          </ac:spMkLst>
        </pc:spChg>
        <pc:spChg chg="del">
          <ac:chgData name="Bar Weiss" userId="f1aa920c-6ab1-4ae3-bb20-d7ab45c94102" providerId="ADAL" clId="{C4C6F965-4A22-4854-86FE-50F955AF8AEA}" dt="2023-01-21T11:25:27.857" v="1017" actId="478"/>
          <ac:spMkLst>
            <pc:docMk/>
            <pc:sldMk cId="1529111634" sldId="341"/>
            <ac:spMk id="28" creationId="{3FB33A43-F343-84E8-8FB0-DA14DD20F3E8}"/>
          </ac:spMkLst>
        </pc:spChg>
        <pc:spChg chg="del">
          <ac:chgData name="Bar Weiss" userId="f1aa920c-6ab1-4ae3-bb20-d7ab45c94102" providerId="ADAL" clId="{C4C6F965-4A22-4854-86FE-50F955AF8AEA}" dt="2023-01-21T11:02:38.513" v="362" actId="478"/>
          <ac:spMkLst>
            <pc:docMk/>
            <pc:sldMk cId="1529111634" sldId="341"/>
            <ac:spMk id="48" creationId="{DBF62999-B8CC-0734-2D19-138E7920F2D1}"/>
          </ac:spMkLst>
        </pc:spChg>
        <pc:grpChg chg="del">
          <ac:chgData name="Bar Weiss" userId="f1aa920c-6ab1-4ae3-bb20-d7ab45c94102" providerId="ADAL" clId="{C4C6F965-4A22-4854-86FE-50F955AF8AEA}" dt="2023-01-21T11:02:39.731" v="364" actId="478"/>
          <ac:grpSpMkLst>
            <pc:docMk/>
            <pc:sldMk cId="1529111634" sldId="341"/>
            <ac:grpSpMk id="23" creationId="{B79BBB4E-51E3-6EDF-F37C-CDEB11F2FF62}"/>
          </ac:grpSpMkLst>
        </pc:grpChg>
        <pc:picChg chg="add del mod modCrop">
          <ac:chgData name="Bar Weiss" userId="f1aa920c-6ab1-4ae3-bb20-d7ab45c94102" providerId="ADAL" clId="{C4C6F965-4A22-4854-86FE-50F955AF8AEA}" dt="2023-01-21T11:22:42.025" v="918" actId="478"/>
          <ac:picMkLst>
            <pc:docMk/>
            <pc:sldMk cId="1529111634" sldId="341"/>
            <ac:picMk id="5" creationId="{00CBD457-DA86-EE87-F8DB-BB96B5CD2675}"/>
          </ac:picMkLst>
        </pc:picChg>
        <pc:picChg chg="add del mod">
          <ac:chgData name="Bar Weiss" userId="f1aa920c-6ab1-4ae3-bb20-d7ab45c94102" providerId="ADAL" clId="{C4C6F965-4A22-4854-86FE-50F955AF8AEA}" dt="2023-01-21T11:04:16.478" v="379" actId="478"/>
          <ac:picMkLst>
            <pc:docMk/>
            <pc:sldMk cId="1529111634" sldId="341"/>
            <ac:picMk id="7" creationId="{F7F5C5BF-2BCB-AF59-6105-A4B9F2B89032}"/>
          </ac:picMkLst>
        </pc:picChg>
        <pc:picChg chg="del">
          <ac:chgData name="Bar Weiss" userId="f1aa920c-6ab1-4ae3-bb20-d7ab45c94102" providerId="ADAL" clId="{C4C6F965-4A22-4854-86FE-50F955AF8AEA}" dt="2023-01-21T11:02:36.307" v="361" actId="478"/>
          <ac:picMkLst>
            <pc:docMk/>
            <pc:sldMk cId="1529111634" sldId="341"/>
            <ac:picMk id="8" creationId="{EEC9FB86-793A-1B19-4042-C72EB27A447D}"/>
          </ac:picMkLst>
        </pc:picChg>
        <pc:picChg chg="add del mod">
          <ac:chgData name="Bar Weiss" userId="f1aa920c-6ab1-4ae3-bb20-d7ab45c94102" providerId="ADAL" clId="{C4C6F965-4A22-4854-86FE-50F955AF8AEA}" dt="2023-01-21T11:22:42.025" v="918" actId="478"/>
          <ac:picMkLst>
            <pc:docMk/>
            <pc:sldMk cId="1529111634" sldId="341"/>
            <ac:picMk id="12" creationId="{09D9F03F-991C-FDED-B9B3-AE5B2A40F1FC}"/>
          </ac:picMkLst>
        </pc:picChg>
        <pc:picChg chg="add mod">
          <ac:chgData name="Bar Weiss" userId="f1aa920c-6ab1-4ae3-bb20-d7ab45c94102" providerId="ADAL" clId="{C4C6F965-4A22-4854-86FE-50F955AF8AEA}" dt="2023-01-21T11:22:49.652" v="922" actId="1076"/>
          <ac:picMkLst>
            <pc:docMk/>
            <pc:sldMk cId="1529111634" sldId="341"/>
            <ac:picMk id="13" creationId="{ACD010B2-E66F-22CC-A117-1F15F891EC77}"/>
          </ac:picMkLst>
        </pc:picChg>
        <pc:picChg chg="del">
          <ac:chgData name="Bar Weiss" userId="f1aa920c-6ab1-4ae3-bb20-d7ab45c94102" providerId="ADAL" clId="{C4C6F965-4A22-4854-86FE-50F955AF8AEA}" dt="2023-01-21T11:02:39.061" v="363" actId="478"/>
          <ac:picMkLst>
            <pc:docMk/>
            <pc:sldMk cId="1529111634" sldId="341"/>
            <ac:picMk id="18" creationId="{BE567B98-CE34-313D-8A05-C69B00831FA8}"/>
          </ac:picMkLst>
        </pc:picChg>
      </pc:sldChg>
      <pc:sldChg chg="modSp add mod ord modTransition modNotesTx">
        <pc:chgData name="Bar Weiss" userId="f1aa920c-6ab1-4ae3-bb20-d7ab45c94102" providerId="ADAL" clId="{C4C6F965-4A22-4854-86FE-50F955AF8AEA}" dt="2023-01-27T10:23:42.065" v="7705"/>
        <pc:sldMkLst>
          <pc:docMk/>
          <pc:sldMk cId="1294725137" sldId="342"/>
        </pc:sldMkLst>
        <pc:spChg chg="mod">
          <ac:chgData name="Bar Weiss" userId="f1aa920c-6ab1-4ae3-bb20-d7ab45c94102" providerId="ADAL" clId="{C4C6F965-4A22-4854-86FE-50F955AF8AEA}" dt="2023-01-21T11:23:07.737" v="928" actId="5793"/>
          <ac:spMkLst>
            <pc:docMk/>
            <pc:sldMk cId="1294725137" sldId="342"/>
            <ac:spMk id="2" creationId="{1FA96D48-E092-4DF3-DC84-28EEDDE60DDB}"/>
          </ac:spMkLst>
        </pc:spChg>
        <pc:spChg chg="mod">
          <ac:chgData name="Bar Weiss" userId="f1aa920c-6ab1-4ae3-bb20-d7ab45c94102" providerId="ADAL" clId="{C4C6F965-4A22-4854-86FE-50F955AF8AEA}" dt="2023-01-21T11:23:47.108" v="997" actId="20577"/>
          <ac:spMkLst>
            <pc:docMk/>
            <pc:sldMk cId="1294725137" sldId="342"/>
            <ac:spMk id="3" creationId="{3317B6EC-668A-807A-4EDF-B78ABE258090}"/>
          </ac:spMkLst>
        </pc:spChg>
        <pc:spChg chg="mod">
          <ac:chgData name="Bar Weiss" userId="f1aa920c-6ab1-4ae3-bb20-d7ab45c94102" providerId="ADAL" clId="{C4C6F965-4A22-4854-86FE-50F955AF8AEA}" dt="2023-01-23T19:44:55.881" v="3962" actId="108"/>
          <ac:spMkLst>
            <pc:docMk/>
            <pc:sldMk cId="1294725137" sldId="342"/>
            <ac:spMk id="28" creationId="{3FB33A43-F343-84E8-8FB0-DA14DD20F3E8}"/>
          </ac:spMkLst>
        </pc:spChg>
      </pc:sldChg>
      <pc:sldChg chg="add del">
        <pc:chgData name="Bar Weiss" userId="f1aa920c-6ab1-4ae3-bb20-d7ab45c94102" providerId="ADAL" clId="{C4C6F965-4A22-4854-86FE-50F955AF8AEA}" dt="2023-01-21T11:02:43.371" v="368"/>
        <pc:sldMkLst>
          <pc:docMk/>
          <pc:sldMk cId="1353639468" sldId="342"/>
        </pc:sldMkLst>
      </pc:sldChg>
      <pc:sldChg chg="modTransition modNotesTx">
        <pc:chgData name="Bar Weiss" userId="f1aa920c-6ab1-4ae3-bb20-d7ab45c94102" providerId="ADAL" clId="{C4C6F965-4A22-4854-86FE-50F955AF8AEA}" dt="2023-01-27T10:23:42.065" v="7705"/>
        <pc:sldMkLst>
          <pc:docMk/>
          <pc:sldMk cId="1718794020" sldId="343"/>
        </pc:sldMkLst>
      </pc:sldChg>
      <pc:sldChg chg="modTransition modNotesTx">
        <pc:chgData name="Bar Weiss" userId="f1aa920c-6ab1-4ae3-bb20-d7ab45c94102" providerId="ADAL" clId="{C4C6F965-4A22-4854-86FE-50F955AF8AEA}" dt="2023-01-27T10:23:42.065" v="7705"/>
        <pc:sldMkLst>
          <pc:docMk/>
          <pc:sldMk cId="2540404877" sldId="344"/>
        </pc:sldMkLst>
      </pc:sldChg>
      <pc:sldChg chg="addSp modSp new mod modTransition modNotesTx">
        <pc:chgData name="Bar Weiss" userId="f1aa920c-6ab1-4ae3-bb20-d7ab45c94102" providerId="ADAL" clId="{C4C6F965-4A22-4854-86FE-50F955AF8AEA}" dt="2023-01-27T10:23:42.065" v="7705"/>
        <pc:sldMkLst>
          <pc:docMk/>
          <pc:sldMk cId="406787310" sldId="345"/>
        </pc:sldMkLst>
        <pc:spChg chg="mod">
          <ac:chgData name="Bar Weiss" userId="f1aa920c-6ab1-4ae3-bb20-d7ab45c94102" providerId="ADAL" clId="{C4C6F965-4A22-4854-86FE-50F955AF8AEA}" dt="2023-01-21T11:53:32.997" v="1068" actId="20577"/>
          <ac:spMkLst>
            <pc:docMk/>
            <pc:sldMk cId="406787310" sldId="345"/>
            <ac:spMk id="2" creationId="{D736CC28-87EB-CAD0-E5AD-27EAA8097417}"/>
          </ac:spMkLst>
        </pc:spChg>
        <pc:spChg chg="add mod">
          <ac:chgData name="Bar Weiss" userId="f1aa920c-6ab1-4ae3-bb20-d7ab45c94102" providerId="ADAL" clId="{C4C6F965-4A22-4854-86FE-50F955AF8AEA}" dt="2023-01-23T19:44:11.148" v="3956"/>
          <ac:spMkLst>
            <pc:docMk/>
            <pc:sldMk cId="406787310" sldId="345"/>
            <ac:spMk id="8" creationId="{007111E7-8A52-024D-81F8-E544ADF7F376}"/>
          </ac:spMkLst>
        </pc:spChg>
      </pc:sldChg>
      <pc:sldChg chg="addSp delSp modSp add mod modTransition modNotesTx">
        <pc:chgData name="Bar Weiss" userId="f1aa920c-6ab1-4ae3-bb20-d7ab45c94102" providerId="ADAL" clId="{C4C6F965-4A22-4854-86FE-50F955AF8AEA}" dt="2023-01-27T10:23:42.065" v="7705"/>
        <pc:sldMkLst>
          <pc:docMk/>
          <pc:sldMk cId="728387277" sldId="346"/>
        </pc:sldMkLst>
        <pc:spChg chg="mod">
          <ac:chgData name="Bar Weiss" userId="f1aa920c-6ab1-4ae3-bb20-d7ab45c94102" providerId="ADAL" clId="{C4C6F965-4A22-4854-86FE-50F955AF8AEA}" dt="2023-01-23T19:42:50.735" v="3953" actId="20577"/>
          <ac:spMkLst>
            <pc:docMk/>
            <pc:sldMk cId="728387277" sldId="346"/>
            <ac:spMk id="3" creationId="{EDB46DEE-D0FD-C5B3-7490-D13B7FDC3B0E}"/>
          </ac:spMkLst>
        </pc:spChg>
        <pc:spChg chg="mod">
          <ac:chgData name="Bar Weiss" userId="f1aa920c-6ab1-4ae3-bb20-d7ab45c94102" providerId="ADAL" clId="{C4C6F965-4A22-4854-86FE-50F955AF8AEA}" dt="2023-01-21T12:09:55.213" v="1193" actId="1076"/>
          <ac:spMkLst>
            <pc:docMk/>
            <pc:sldMk cId="728387277" sldId="346"/>
            <ac:spMk id="4" creationId="{D66267CF-2E4D-2764-2819-7F37164CAA5D}"/>
          </ac:spMkLst>
        </pc:spChg>
        <pc:spChg chg="del mod">
          <ac:chgData name="Bar Weiss" userId="f1aa920c-6ab1-4ae3-bb20-d7ab45c94102" providerId="ADAL" clId="{C4C6F965-4A22-4854-86FE-50F955AF8AEA}" dt="2023-01-21T12:00:08.267" v="1183" actId="478"/>
          <ac:spMkLst>
            <pc:docMk/>
            <pc:sldMk cId="728387277" sldId="346"/>
            <ac:spMk id="5" creationId="{21C798B7-5501-3BFA-8DFB-90B3E0909992}"/>
          </ac:spMkLst>
        </pc:spChg>
        <pc:spChg chg="add del mod">
          <ac:chgData name="Bar Weiss" userId="f1aa920c-6ab1-4ae3-bb20-d7ab45c94102" providerId="ADAL" clId="{C4C6F965-4A22-4854-86FE-50F955AF8AEA}" dt="2023-01-21T11:59:23.239" v="1172" actId="478"/>
          <ac:spMkLst>
            <pc:docMk/>
            <pc:sldMk cId="728387277" sldId="346"/>
            <ac:spMk id="5" creationId="{E6A74600-F899-171A-0991-E4F7BDBABFC4}"/>
          </ac:spMkLst>
        </pc:spChg>
        <pc:spChg chg="add del mod">
          <ac:chgData name="Bar Weiss" userId="f1aa920c-6ab1-4ae3-bb20-d7ab45c94102" providerId="ADAL" clId="{C4C6F965-4A22-4854-86FE-50F955AF8AEA}" dt="2023-01-21T12:00:15.717" v="1186" actId="478"/>
          <ac:spMkLst>
            <pc:docMk/>
            <pc:sldMk cId="728387277" sldId="346"/>
            <ac:spMk id="6" creationId="{50E9209A-9E0F-F4E3-9B2A-9F6929847A3E}"/>
          </ac:spMkLst>
        </pc:spChg>
        <pc:spChg chg="add del mod">
          <ac:chgData name="Bar Weiss" userId="f1aa920c-6ab1-4ae3-bb20-d7ab45c94102" providerId="ADAL" clId="{C4C6F965-4A22-4854-86FE-50F955AF8AEA}" dt="2023-01-21T12:00:00.126" v="1178" actId="478"/>
          <ac:spMkLst>
            <pc:docMk/>
            <pc:sldMk cId="728387277" sldId="346"/>
            <ac:spMk id="8" creationId="{DB9B76E1-5F49-4626-3D9E-97B43D55DA07}"/>
          </ac:spMkLst>
        </pc:spChg>
        <pc:spChg chg="add mod">
          <ac:chgData name="Bar Weiss" userId="f1aa920c-6ab1-4ae3-bb20-d7ab45c94102" providerId="ADAL" clId="{C4C6F965-4A22-4854-86FE-50F955AF8AEA}" dt="2023-01-21T11:56:44.717" v="1144" actId="1076"/>
          <ac:spMkLst>
            <pc:docMk/>
            <pc:sldMk cId="728387277" sldId="346"/>
            <ac:spMk id="9" creationId="{C4B1ABA5-3B12-1D69-ABC1-73B0F537B95F}"/>
          </ac:spMkLst>
        </pc:spChg>
        <pc:spChg chg="add del mod">
          <ac:chgData name="Bar Weiss" userId="f1aa920c-6ab1-4ae3-bb20-d7ab45c94102" providerId="ADAL" clId="{C4C6F965-4A22-4854-86FE-50F955AF8AEA}" dt="2023-01-21T11:55:42.183" v="1080" actId="478"/>
          <ac:spMkLst>
            <pc:docMk/>
            <pc:sldMk cId="728387277" sldId="346"/>
            <ac:spMk id="10" creationId="{611DA8CF-524B-0968-78C2-D1A51ECB9416}"/>
          </ac:spMkLst>
        </pc:spChg>
        <pc:spChg chg="add mod">
          <ac:chgData name="Bar Weiss" userId="f1aa920c-6ab1-4ae3-bb20-d7ab45c94102" providerId="ADAL" clId="{C4C6F965-4A22-4854-86FE-50F955AF8AEA}" dt="2023-01-21T11:59:28.733" v="1174" actId="1076"/>
          <ac:spMkLst>
            <pc:docMk/>
            <pc:sldMk cId="728387277" sldId="346"/>
            <ac:spMk id="11" creationId="{21C798B7-5501-3BFA-8DFB-90B3E0909992}"/>
          </ac:spMkLst>
        </pc:spChg>
        <pc:spChg chg="mod">
          <ac:chgData name="Bar Weiss" userId="f1aa920c-6ab1-4ae3-bb20-d7ab45c94102" providerId="ADAL" clId="{C4C6F965-4A22-4854-86FE-50F955AF8AEA}" dt="2023-01-21T12:00:05.612" v="1181" actId="1076"/>
          <ac:spMkLst>
            <pc:docMk/>
            <pc:sldMk cId="728387277" sldId="346"/>
            <ac:spMk id="11" creationId="{2547017C-C430-B473-F252-D8BB01F766B9}"/>
          </ac:spMkLst>
        </pc:spChg>
        <pc:spChg chg="add mod">
          <ac:chgData name="Bar Weiss" userId="f1aa920c-6ab1-4ae3-bb20-d7ab45c94102" providerId="ADAL" clId="{C4C6F965-4A22-4854-86FE-50F955AF8AEA}" dt="2023-01-21T12:09:41.220" v="1190" actId="14100"/>
          <ac:spMkLst>
            <pc:docMk/>
            <pc:sldMk cId="728387277" sldId="346"/>
            <ac:spMk id="12" creationId="{7FD6958B-23B8-1362-6F4C-BD824DB14DBC}"/>
          </ac:spMkLst>
        </pc:spChg>
        <pc:spChg chg="add mod">
          <ac:chgData name="Bar Weiss" userId="f1aa920c-6ab1-4ae3-bb20-d7ab45c94102" providerId="ADAL" clId="{C4C6F965-4A22-4854-86FE-50F955AF8AEA}" dt="2023-01-21T12:00:21.149" v="1188" actId="1076"/>
          <ac:spMkLst>
            <pc:docMk/>
            <pc:sldMk cId="728387277" sldId="346"/>
            <ac:spMk id="13" creationId="{BE7212E8-CF60-7E02-5943-D0AD9674BE01}"/>
          </ac:spMkLst>
        </pc:spChg>
        <pc:grpChg chg="del">
          <ac:chgData name="Bar Weiss" userId="f1aa920c-6ab1-4ae3-bb20-d7ab45c94102" providerId="ADAL" clId="{C4C6F965-4A22-4854-86FE-50F955AF8AEA}" dt="2023-01-21T12:09:56.765" v="1194" actId="21"/>
          <ac:grpSpMkLst>
            <pc:docMk/>
            <pc:sldMk cId="728387277" sldId="346"/>
            <ac:grpSpMk id="14" creationId="{C9049B27-4D5C-0E59-FBE5-FBA4FC089681}"/>
          </ac:grpSpMkLst>
        </pc:grpChg>
        <pc:picChg chg="mod">
          <ac:chgData name="Bar Weiss" userId="f1aa920c-6ab1-4ae3-bb20-d7ab45c94102" providerId="ADAL" clId="{C4C6F965-4A22-4854-86FE-50F955AF8AEA}" dt="2023-01-21T11:56:41.658" v="1143" actId="1076"/>
          <ac:picMkLst>
            <pc:docMk/>
            <pc:sldMk cId="728387277" sldId="346"/>
            <ac:picMk id="7" creationId="{04FD0C81-B914-643F-ACAD-8E8BABB835B6}"/>
          </ac:picMkLst>
        </pc:picChg>
        <pc:picChg chg="add mod ord">
          <ac:chgData name="Bar Weiss" userId="f1aa920c-6ab1-4ae3-bb20-d7ab45c94102" providerId="ADAL" clId="{C4C6F965-4A22-4854-86FE-50F955AF8AEA}" dt="2023-01-23T19:43:14.408" v="3955" actId="1076"/>
          <ac:picMkLst>
            <pc:docMk/>
            <pc:sldMk cId="728387277" sldId="346"/>
            <ac:picMk id="17" creationId="{0A7AC413-5367-6FA0-B5DC-2A560D8EB0E4}"/>
          </ac:picMkLst>
        </pc:picChg>
      </pc:sldChg>
      <pc:sldChg chg="modSp mod modTransition modNotesTx">
        <pc:chgData name="Bar Weiss" userId="f1aa920c-6ab1-4ae3-bb20-d7ab45c94102" providerId="ADAL" clId="{C4C6F965-4A22-4854-86FE-50F955AF8AEA}" dt="2023-01-27T10:23:42.065" v="7705"/>
        <pc:sldMkLst>
          <pc:docMk/>
          <pc:sldMk cId="3099521442" sldId="347"/>
        </pc:sldMkLst>
        <pc:spChg chg="mod">
          <ac:chgData name="Bar Weiss" userId="f1aa920c-6ab1-4ae3-bb20-d7ab45c94102" providerId="ADAL" clId="{C4C6F965-4A22-4854-86FE-50F955AF8AEA}" dt="2023-01-22T07:28:02.953" v="2940" actId="313"/>
          <ac:spMkLst>
            <pc:docMk/>
            <pc:sldMk cId="3099521442" sldId="347"/>
            <ac:spMk id="3" creationId="{EDB46DEE-D0FD-C5B3-7490-D13B7FDC3B0E}"/>
          </ac:spMkLst>
        </pc:spChg>
      </pc:sldChg>
      <pc:sldChg chg="addSp delSp modSp mod modTransition modNotesTx">
        <pc:chgData name="Bar Weiss" userId="f1aa920c-6ab1-4ae3-bb20-d7ab45c94102" providerId="ADAL" clId="{C4C6F965-4A22-4854-86FE-50F955AF8AEA}" dt="2023-01-27T10:23:42.065" v="7705"/>
        <pc:sldMkLst>
          <pc:docMk/>
          <pc:sldMk cId="67312444" sldId="348"/>
        </pc:sldMkLst>
        <pc:spChg chg="mod">
          <ac:chgData name="Bar Weiss" userId="f1aa920c-6ab1-4ae3-bb20-d7ab45c94102" providerId="ADAL" clId="{C4C6F965-4A22-4854-86FE-50F955AF8AEA}" dt="2023-01-25T14:52:58.589" v="4839" actId="13926"/>
          <ac:spMkLst>
            <pc:docMk/>
            <pc:sldMk cId="67312444" sldId="348"/>
            <ac:spMk id="2" creationId="{1C68CF38-61AD-88BD-2B19-3C465902B5C9}"/>
          </ac:spMkLst>
        </pc:spChg>
        <pc:spChg chg="mod">
          <ac:chgData name="Bar Weiss" userId="f1aa920c-6ab1-4ae3-bb20-d7ab45c94102" providerId="ADAL" clId="{C4C6F965-4A22-4854-86FE-50F955AF8AEA}" dt="2023-01-25T14:53:34.786" v="4901" actId="20577"/>
          <ac:spMkLst>
            <pc:docMk/>
            <pc:sldMk cId="67312444" sldId="348"/>
            <ac:spMk id="3" creationId="{2834910E-A59B-68B3-48B1-246849C09040}"/>
          </ac:spMkLst>
        </pc:spChg>
        <pc:spChg chg="add mod">
          <ac:chgData name="Bar Weiss" userId="f1aa920c-6ab1-4ae3-bb20-d7ab45c94102" providerId="ADAL" clId="{C4C6F965-4A22-4854-86FE-50F955AF8AEA}" dt="2023-01-23T19:39:12.624" v="3930" actId="113"/>
          <ac:spMkLst>
            <pc:docMk/>
            <pc:sldMk cId="67312444" sldId="348"/>
            <ac:spMk id="9" creationId="{913340F8-1BBA-A40F-4276-1B1E18EAF574}"/>
          </ac:spMkLst>
        </pc:spChg>
        <pc:spChg chg="add mod">
          <ac:chgData name="Bar Weiss" userId="f1aa920c-6ab1-4ae3-bb20-d7ab45c94102" providerId="ADAL" clId="{C4C6F965-4A22-4854-86FE-50F955AF8AEA}" dt="2023-01-23T19:39:23.679" v="3940" actId="20577"/>
          <ac:spMkLst>
            <pc:docMk/>
            <pc:sldMk cId="67312444" sldId="348"/>
            <ac:spMk id="10" creationId="{96D67794-9099-070A-C71B-24F178EBC95A}"/>
          </ac:spMkLst>
        </pc:spChg>
        <pc:picChg chg="add mod">
          <ac:chgData name="Bar Weiss" userId="f1aa920c-6ab1-4ae3-bb20-d7ab45c94102" providerId="ADAL" clId="{C4C6F965-4A22-4854-86FE-50F955AF8AEA}" dt="2023-01-23T19:38:52.290" v="3917" actId="1076"/>
          <ac:picMkLst>
            <pc:docMk/>
            <pc:sldMk cId="67312444" sldId="348"/>
            <ac:picMk id="6" creationId="{F6A6EEF1-9B10-8DBD-3D7E-71A7B91EE097}"/>
          </ac:picMkLst>
        </pc:picChg>
        <pc:picChg chg="add del mod">
          <ac:chgData name="Bar Weiss" userId="f1aa920c-6ab1-4ae3-bb20-d7ab45c94102" providerId="ADAL" clId="{C4C6F965-4A22-4854-86FE-50F955AF8AEA}" dt="2023-01-23T19:39:44.247" v="3941" actId="478"/>
          <ac:picMkLst>
            <pc:docMk/>
            <pc:sldMk cId="67312444" sldId="348"/>
            <ac:picMk id="8" creationId="{F2027A58-0648-9723-7A50-E5A6A44F3F28}"/>
          </ac:picMkLst>
        </pc:picChg>
        <pc:picChg chg="add mod">
          <ac:chgData name="Bar Weiss" userId="f1aa920c-6ab1-4ae3-bb20-d7ab45c94102" providerId="ADAL" clId="{C4C6F965-4A22-4854-86FE-50F955AF8AEA}" dt="2023-01-23T19:40:34.370" v="3952" actId="1076"/>
          <ac:picMkLst>
            <pc:docMk/>
            <pc:sldMk cId="67312444" sldId="348"/>
            <ac:picMk id="12" creationId="{0A2206DC-BA97-6DAF-C269-FC7E2B678EB2}"/>
          </ac:picMkLst>
        </pc:picChg>
      </pc:sldChg>
      <pc:sldChg chg="add">
        <pc:chgData name="Bar Weiss" userId="f1aa920c-6ab1-4ae3-bb20-d7ab45c94102" providerId="ADAL" clId="{C4C6F965-4A22-4854-86FE-50F955AF8AEA}" dt="2023-01-21T12:09:59.048" v="1195" actId="2890"/>
        <pc:sldMkLst>
          <pc:docMk/>
          <pc:sldMk cId="976235623" sldId="348"/>
        </pc:sldMkLst>
      </pc:sldChg>
      <pc:sldChg chg="del">
        <pc:chgData name="Bar Weiss" userId="f1aa920c-6ab1-4ae3-bb20-d7ab45c94102" providerId="ADAL" clId="{C4C6F965-4A22-4854-86FE-50F955AF8AEA}" dt="2023-01-21T12:10:05.342" v="1196" actId="47"/>
        <pc:sldMkLst>
          <pc:docMk/>
          <pc:sldMk cId="976235623" sldId="349"/>
        </pc:sldMkLst>
      </pc:sldChg>
      <pc:sldChg chg="addSp delSp modSp new mod ord modTransition">
        <pc:chgData name="Bar Weiss" userId="f1aa920c-6ab1-4ae3-bb20-d7ab45c94102" providerId="ADAL" clId="{C4C6F965-4A22-4854-86FE-50F955AF8AEA}" dt="2023-01-27T10:23:42.065" v="7705"/>
        <pc:sldMkLst>
          <pc:docMk/>
          <pc:sldMk cId="4190525305" sldId="349"/>
        </pc:sldMkLst>
        <pc:spChg chg="del">
          <ac:chgData name="Bar Weiss" userId="f1aa920c-6ab1-4ae3-bb20-d7ab45c94102" providerId="ADAL" clId="{C4C6F965-4A22-4854-86FE-50F955AF8AEA}" dt="2023-01-21T12:10:11.656" v="1198" actId="478"/>
          <ac:spMkLst>
            <pc:docMk/>
            <pc:sldMk cId="4190525305" sldId="349"/>
            <ac:spMk id="3" creationId="{39516F18-65E6-D619-BF57-828027EBC557}"/>
          </ac:spMkLst>
        </pc:spChg>
        <pc:spChg chg="mod">
          <ac:chgData name="Bar Weiss" userId="f1aa920c-6ab1-4ae3-bb20-d7ab45c94102" providerId="ADAL" clId="{C4C6F965-4A22-4854-86FE-50F955AF8AEA}" dt="2023-01-21T12:10:12.517" v="1199"/>
          <ac:spMkLst>
            <pc:docMk/>
            <pc:sldMk cId="4190525305" sldId="349"/>
            <ac:spMk id="7" creationId="{7996ACEF-B7D4-5913-3F3F-97285B7F3C3B}"/>
          </ac:spMkLst>
        </pc:spChg>
        <pc:spChg chg="mod">
          <ac:chgData name="Bar Weiss" userId="f1aa920c-6ab1-4ae3-bb20-d7ab45c94102" providerId="ADAL" clId="{C4C6F965-4A22-4854-86FE-50F955AF8AEA}" dt="2023-01-21T12:10:12.517" v="1199"/>
          <ac:spMkLst>
            <pc:docMk/>
            <pc:sldMk cId="4190525305" sldId="349"/>
            <ac:spMk id="8" creationId="{D0417723-B2CC-CDC1-9C0F-17C3AE6174AC}"/>
          </ac:spMkLst>
        </pc:spChg>
        <pc:spChg chg="mod">
          <ac:chgData name="Bar Weiss" userId="f1aa920c-6ab1-4ae3-bb20-d7ab45c94102" providerId="ADAL" clId="{C4C6F965-4A22-4854-86FE-50F955AF8AEA}" dt="2023-01-21T12:10:12.517" v="1199"/>
          <ac:spMkLst>
            <pc:docMk/>
            <pc:sldMk cId="4190525305" sldId="349"/>
            <ac:spMk id="9" creationId="{F6C2AA04-DB0C-3CC7-4DED-5B484B497110}"/>
          </ac:spMkLst>
        </pc:spChg>
        <pc:spChg chg="mod">
          <ac:chgData name="Bar Weiss" userId="f1aa920c-6ab1-4ae3-bb20-d7ab45c94102" providerId="ADAL" clId="{C4C6F965-4A22-4854-86FE-50F955AF8AEA}" dt="2023-01-21T12:10:12.517" v="1199"/>
          <ac:spMkLst>
            <pc:docMk/>
            <pc:sldMk cId="4190525305" sldId="349"/>
            <ac:spMk id="10" creationId="{80B926BA-44C0-4990-D3D6-EEF9D16E15A5}"/>
          </ac:spMkLst>
        </pc:spChg>
        <pc:grpChg chg="add mod">
          <ac:chgData name="Bar Weiss" userId="f1aa920c-6ab1-4ae3-bb20-d7ab45c94102" providerId="ADAL" clId="{C4C6F965-4A22-4854-86FE-50F955AF8AEA}" dt="2023-01-21T12:10:19.469" v="1202" actId="1076"/>
          <ac:grpSpMkLst>
            <pc:docMk/>
            <pc:sldMk cId="4190525305" sldId="349"/>
            <ac:grpSpMk id="5" creationId="{48C3D52E-F3C3-CF19-41DD-4237D648F22F}"/>
          </ac:grpSpMkLst>
        </pc:grpChg>
        <pc:picChg chg="mod">
          <ac:chgData name="Bar Weiss" userId="f1aa920c-6ab1-4ae3-bb20-d7ab45c94102" providerId="ADAL" clId="{C4C6F965-4A22-4854-86FE-50F955AF8AEA}" dt="2023-01-21T12:10:12.517" v="1199"/>
          <ac:picMkLst>
            <pc:docMk/>
            <pc:sldMk cId="4190525305" sldId="349"/>
            <ac:picMk id="6" creationId="{57D08BDF-F4E0-D690-3CEA-AEA293DD2E12}"/>
          </ac:picMkLst>
        </pc:picChg>
      </pc:sldChg>
      <pc:sldChg chg="modTransition modNotesTx">
        <pc:chgData name="Bar Weiss" userId="f1aa920c-6ab1-4ae3-bb20-d7ab45c94102" providerId="ADAL" clId="{C4C6F965-4A22-4854-86FE-50F955AF8AEA}" dt="2023-01-27T10:23:42.065" v="7705"/>
        <pc:sldMkLst>
          <pc:docMk/>
          <pc:sldMk cId="1576340302" sldId="350"/>
        </pc:sldMkLst>
      </pc:sldChg>
      <pc:sldChg chg="modTransition modNotesTx">
        <pc:chgData name="Bar Weiss" userId="f1aa920c-6ab1-4ae3-bb20-d7ab45c94102" providerId="ADAL" clId="{C4C6F965-4A22-4854-86FE-50F955AF8AEA}" dt="2023-01-27T10:23:42.065" v="7705"/>
        <pc:sldMkLst>
          <pc:docMk/>
          <pc:sldMk cId="2577257030" sldId="351"/>
        </pc:sldMkLst>
      </pc:sldChg>
      <pc:sldChg chg="modTransition modNotesTx">
        <pc:chgData name="Bar Weiss" userId="f1aa920c-6ab1-4ae3-bb20-d7ab45c94102" providerId="ADAL" clId="{C4C6F965-4A22-4854-86FE-50F955AF8AEA}" dt="2023-01-27T10:23:42.065" v="7705"/>
        <pc:sldMkLst>
          <pc:docMk/>
          <pc:sldMk cId="3943181483" sldId="352"/>
        </pc:sldMkLst>
      </pc:sldChg>
      <pc:sldChg chg="addSp delSp modSp mod modTransition modNotesTx">
        <pc:chgData name="Bar Weiss" userId="f1aa920c-6ab1-4ae3-bb20-d7ab45c94102" providerId="ADAL" clId="{C4C6F965-4A22-4854-86FE-50F955AF8AEA}" dt="2023-01-27T11:50:10.618" v="8431"/>
        <pc:sldMkLst>
          <pc:docMk/>
          <pc:sldMk cId="2166934086" sldId="353"/>
        </pc:sldMkLst>
        <pc:spChg chg="mod">
          <ac:chgData name="Bar Weiss" userId="f1aa920c-6ab1-4ae3-bb20-d7ab45c94102" providerId="ADAL" clId="{C4C6F965-4A22-4854-86FE-50F955AF8AEA}" dt="2023-01-23T19:53:17.842" v="4017" actId="313"/>
          <ac:spMkLst>
            <pc:docMk/>
            <pc:sldMk cId="2166934086" sldId="353"/>
            <ac:spMk id="3" creationId="{EDB46DEE-D0FD-C5B3-7490-D13B7FDC3B0E}"/>
          </ac:spMkLst>
        </pc:spChg>
        <pc:spChg chg="add mod">
          <ac:chgData name="Bar Weiss" userId="f1aa920c-6ab1-4ae3-bb20-d7ab45c94102" providerId="ADAL" clId="{C4C6F965-4A22-4854-86FE-50F955AF8AEA}" dt="2023-01-23T19:45:47.242" v="3970"/>
          <ac:spMkLst>
            <pc:docMk/>
            <pc:sldMk cId="2166934086" sldId="353"/>
            <ac:spMk id="5" creationId="{506305D8-8C25-5EBC-3FCB-2CB3BB68C8CA}"/>
          </ac:spMkLst>
        </pc:spChg>
        <pc:spChg chg="del">
          <ac:chgData name="Bar Weiss" userId="f1aa920c-6ab1-4ae3-bb20-d7ab45c94102" providerId="ADAL" clId="{C4C6F965-4A22-4854-86FE-50F955AF8AEA}" dt="2023-01-23T19:45:46.877" v="3969" actId="478"/>
          <ac:spMkLst>
            <pc:docMk/>
            <pc:sldMk cId="2166934086" sldId="353"/>
            <ac:spMk id="6" creationId="{40D4CAB6-98AC-A682-A6DC-A56431BED16F}"/>
          </ac:spMkLst>
        </pc:spChg>
        <pc:spChg chg="add del mod">
          <ac:chgData name="Bar Weiss" userId="f1aa920c-6ab1-4ae3-bb20-d7ab45c94102" providerId="ADAL" clId="{C4C6F965-4A22-4854-86FE-50F955AF8AEA}" dt="2023-01-27T11:50:10.618" v="8431"/>
          <ac:spMkLst>
            <pc:docMk/>
            <pc:sldMk cId="2166934086" sldId="353"/>
            <ac:spMk id="6" creationId="{55CA4152-1BE0-D5BE-694E-E5BC8C20F434}"/>
          </ac:spMkLst>
        </pc:spChg>
      </pc:sldChg>
      <pc:sldChg chg="addSp delSp modSp mod modTransition modNotesTx">
        <pc:chgData name="Bar Weiss" userId="f1aa920c-6ab1-4ae3-bb20-d7ab45c94102" providerId="ADAL" clId="{C4C6F965-4A22-4854-86FE-50F955AF8AEA}" dt="2023-01-27T11:52:54.583" v="8449" actId="1076"/>
        <pc:sldMkLst>
          <pc:docMk/>
          <pc:sldMk cId="3349769320" sldId="354"/>
        </pc:sldMkLst>
        <pc:spChg chg="del mod">
          <ac:chgData name="Bar Weiss" userId="f1aa920c-6ab1-4ae3-bb20-d7ab45c94102" providerId="ADAL" clId="{C4C6F965-4A22-4854-86FE-50F955AF8AEA}" dt="2023-01-21T13:08:51.715" v="1942" actId="478"/>
          <ac:spMkLst>
            <pc:docMk/>
            <pc:sldMk cId="3349769320" sldId="354"/>
            <ac:spMk id="3" creationId="{EDB46DEE-D0FD-C5B3-7490-D13B7FDC3B0E}"/>
          </ac:spMkLst>
        </pc:spChg>
        <pc:spChg chg="del">
          <ac:chgData name="Bar Weiss" userId="f1aa920c-6ab1-4ae3-bb20-d7ab45c94102" providerId="ADAL" clId="{C4C6F965-4A22-4854-86FE-50F955AF8AEA}" dt="2023-01-23T19:45:59.786" v="3973" actId="478"/>
          <ac:spMkLst>
            <pc:docMk/>
            <pc:sldMk cId="3349769320" sldId="354"/>
            <ac:spMk id="6" creationId="{40D4CAB6-98AC-A682-A6DC-A56431BED16F}"/>
          </ac:spMkLst>
        </pc:spChg>
        <pc:spChg chg="add del mod">
          <ac:chgData name="Bar Weiss" userId="f1aa920c-6ab1-4ae3-bb20-d7ab45c94102" providerId="ADAL" clId="{C4C6F965-4A22-4854-86FE-50F955AF8AEA}" dt="2023-01-21T13:09:03.994" v="1945" actId="478"/>
          <ac:spMkLst>
            <pc:docMk/>
            <pc:sldMk cId="3349769320" sldId="354"/>
            <ac:spMk id="7" creationId="{BE700642-7B10-7F0F-687A-43CC436F10DE}"/>
          </ac:spMkLst>
        </pc:spChg>
        <pc:spChg chg="add del mod">
          <ac:chgData name="Bar Weiss" userId="f1aa920c-6ab1-4ae3-bb20-d7ab45c94102" providerId="ADAL" clId="{C4C6F965-4A22-4854-86FE-50F955AF8AEA}" dt="2023-01-21T13:09:00.329" v="1944" actId="478"/>
          <ac:spMkLst>
            <pc:docMk/>
            <pc:sldMk cId="3349769320" sldId="354"/>
            <ac:spMk id="8" creationId="{15C0A413-74C4-0130-610F-E29536C1B2D2}"/>
          </ac:spMkLst>
        </pc:spChg>
        <pc:spChg chg="add mod">
          <ac:chgData name="Bar Weiss" userId="f1aa920c-6ab1-4ae3-bb20-d7ab45c94102" providerId="ADAL" clId="{C4C6F965-4A22-4854-86FE-50F955AF8AEA}" dt="2023-01-27T09:46:27.144" v="7169" actId="313"/>
          <ac:spMkLst>
            <pc:docMk/>
            <pc:sldMk cId="3349769320" sldId="354"/>
            <ac:spMk id="9" creationId="{AB558E2D-331E-C05A-5E23-EDE90C26FCA6}"/>
          </ac:spMkLst>
        </pc:spChg>
        <pc:spChg chg="add mod">
          <ac:chgData name="Bar Weiss" userId="f1aa920c-6ab1-4ae3-bb20-d7ab45c94102" providerId="ADAL" clId="{C4C6F965-4A22-4854-86FE-50F955AF8AEA}" dt="2023-01-23T19:46:00.652" v="3974"/>
          <ac:spMkLst>
            <pc:docMk/>
            <pc:sldMk cId="3349769320" sldId="354"/>
            <ac:spMk id="10" creationId="{27484F5D-A1FA-2530-8616-17924D1703E4}"/>
          </ac:spMkLst>
        </pc:spChg>
        <pc:picChg chg="add mod">
          <ac:chgData name="Bar Weiss" userId="f1aa920c-6ab1-4ae3-bb20-d7ab45c94102" providerId="ADAL" clId="{C4C6F965-4A22-4854-86FE-50F955AF8AEA}" dt="2023-01-27T11:52:51.562" v="8448" actId="1076"/>
          <ac:picMkLst>
            <pc:docMk/>
            <pc:sldMk cId="3349769320" sldId="354"/>
            <ac:picMk id="3" creationId="{76363A43-4C07-E0B1-8264-5A20C1E12D9E}"/>
          </ac:picMkLst>
        </pc:picChg>
        <pc:picChg chg="add mod">
          <ac:chgData name="Bar Weiss" userId="f1aa920c-6ab1-4ae3-bb20-d7ab45c94102" providerId="ADAL" clId="{C4C6F965-4A22-4854-86FE-50F955AF8AEA}" dt="2023-01-27T11:52:54.583" v="8449" actId="1076"/>
          <ac:picMkLst>
            <pc:docMk/>
            <pc:sldMk cId="3349769320" sldId="354"/>
            <ac:picMk id="5" creationId="{01B0119C-8819-7850-BB6B-D0AFCD0D144D}"/>
          </ac:picMkLst>
        </pc:picChg>
      </pc:sldChg>
      <pc:sldChg chg="addSp delSp modSp mod modTransition modNotesTx">
        <pc:chgData name="Bar Weiss" userId="f1aa920c-6ab1-4ae3-bb20-d7ab45c94102" providerId="ADAL" clId="{C4C6F965-4A22-4854-86FE-50F955AF8AEA}" dt="2023-01-27T10:23:42.065" v="7705"/>
        <pc:sldMkLst>
          <pc:docMk/>
          <pc:sldMk cId="3824021728" sldId="355"/>
        </pc:sldMkLst>
        <pc:spChg chg="mod">
          <ac:chgData name="Bar Weiss" userId="f1aa920c-6ab1-4ae3-bb20-d7ab45c94102" providerId="ADAL" clId="{C4C6F965-4A22-4854-86FE-50F955AF8AEA}" dt="2023-01-21T13:01:03.121" v="1622" actId="20577"/>
          <ac:spMkLst>
            <pc:docMk/>
            <pc:sldMk cId="3824021728" sldId="355"/>
            <ac:spMk id="3" creationId="{EDB46DEE-D0FD-C5B3-7490-D13B7FDC3B0E}"/>
          </ac:spMkLst>
        </pc:spChg>
        <pc:spChg chg="del">
          <ac:chgData name="Bar Weiss" userId="f1aa920c-6ab1-4ae3-bb20-d7ab45c94102" providerId="ADAL" clId="{C4C6F965-4A22-4854-86FE-50F955AF8AEA}" dt="2023-01-23T19:45:50.460" v="3971" actId="478"/>
          <ac:spMkLst>
            <pc:docMk/>
            <pc:sldMk cId="3824021728" sldId="355"/>
            <ac:spMk id="6" creationId="{40D4CAB6-98AC-A682-A6DC-A56431BED16F}"/>
          </ac:spMkLst>
        </pc:spChg>
        <pc:spChg chg="add mod">
          <ac:chgData name="Bar Weiss" userId="f1aa920c-6ab1-4ae3-bb20-d7ab45c94102" providerId="ADAL" clId="{C4C6F965-4A22-4854-86FE-50F955AF8AEA}" dt="2023-01-23T19:45:50.757" v="3972"/>
          <ac:spMkLst>
            <pc:docMk/>
            <pc:sldMk cId="3824021728" sldId="355"/>
            <ac:spMk id="12" creationId="{949DCDC8-86CE-2762-5201-E2D067ACF0D2}"/>
          </ac:spMkLst>
        </pc:spChg>
        <pc:picChg chg="add mod">
          <ac:chgData name="Bar Weiss" userId="f1aa920c-6ab1-4ae3-bb20-d7ab45c94102" providerId="ADAL" clId="{C4C6F965-4A22-4854-86FE-50F955AF8AEA}" dt="2023-01-21T13:00:37.555" v="1603" actId="1076"/>
          <ac:picMkLst>
            <pc:docMk/>
            <pc:sldMk cId="3824021728" sldId="355"/>
            <ac:picMk id="7" creationId="{2644BBD7-06C8-1990-F29A-DA9E9A3C3D88}"/>
          </ac:picMkLst>
        </pc:picChg>
        <pc:picChg chg="add del mod">
          <ac:chgData name="Bar Weiss" userId="f1aa920c-6ab1-4ae3-bb20-d7ab45c94102" providerId="ADAL" clId="{C4C6F965-4A22-4854-86FE-50F955AF8AEA}" dt="2023-01-21T12:35:41.918" v="1271" actId="478"/>
          <ac:picMkLst>
            <pc:docMk/>
            <pc:sldMk cId="3824021728" sldId="355"/>
            <ac:picMk id="9" creationId="{645F8551-B5CF-B4D9-99CC-69750ACA6EE2}"/>
          </ac:picMkLst>
        </pc:picChg>
        <pc:picChg chg="add mod">
          <ac:chgData name="Bar Weiss" userId="f1aa920c-6ab1-4ae3-bb20-d7ab45c94102" providerId="ADAL" clId="{C4C6F965-4A22-4854-86FE-50F955AF8AEA}" dt="2023-01-21T13:00:35.891" v="1602" actId="1076"/>
          <ac:picMkLst>
            <pc:docMk/>
            <pc:sldMk cId="3824021728" sldId="355"/>
            <ac:picMk id="11" creationId="{DAB4235D-0FBC-BF74-3863-1507C775923E}"/>
          </ac:picMkLst>
        </pc:picChg>
      </pc:sldChg>
      <pc:sldChg chg="addSp delSp modSp mod modTransition modNotesTx">
        <pc:chgData name="Bar Weiss" userId="f1aa920c-6ab1-4ae3-bb20-d7ab45c94102" providerId="ADAL" clId="{C4C6F965-4A22-4854-86FE-50F955AF8AEA}" dt="2023-01-27T10:23:42.065" v="7705"/>
        <pc:sldMkLst>
          <pc:docMk/>
          <pc:sldMk cId="2402638623" sldId="356"/>
        </pc:sldMkLst>
        <pc:spChg chg="mod">
          <ac:chgData name="Bar Weiss" userId="f1aa920c-6ab1-4ae3-bb20-d7ab45c94102" providerId="ADAL" clId="{C4C6F965-4A22-4854-86FE-50F955AF8AEA}" dt="2023-01-21T13:13:23.884" v="2371" actId="20577"/>
          <ac:spMkLst>
            <pc:docMk/>
            <pc:sldMk cId="2402638623" sldId="356"/>
            <ac:spMk id="3" creationId="{EDB46DEE-D0FD-C5B3-7490-D13B7FDC3B0E}"/>
          </ac:spMkLst>
        </pc:spChg>
        <pc:spChg chg="add del mod">
          <ac:chgData name="Bar Weiss" userId="f1aa920c-6ab1-4ae3-bb20-d7ab45c94102" providerId="ADAL" clId="{C4C6F965-4A22-4854-86FE-50F955AF8AEA}" dt="2023-01-21T13:10:07.807" v="2024" actId="478"/>
          <ac:spMkLst>
            <pc:docMk/>
            <pc:sldMk cId="2402638623" sldId="356"/>
            <ac:spMk id="6" creationId="{40D4CAB6-98AC-A682-A6DC-A56431BED16F}"/>
          </ac:spMkLst>
        </pc:spChg>
        <pc:picChg chg="mod">
          <ac:chgData name="Bar Weiss" userId="f1aa920c-6ab1-4ae3-bb20-d7ab45c94102" providerId="ADAL" clId="{C4C6F965-4A22-4854-86FE-50F955AF8AEA}" dt="2023-01-21T13:12:03.019" v="2241" actId="1076"/>
          <ac:picMkLst>
            <pc:docMk/>
            <pc:sldMk cId="2402638623" sldId="356"/>
            <ac:picMk id="7" creationId="{B6EEABFD-4BDD-5E93-C742-2AF0CDAC88B3}"/>
          </ac:picMkLst>
        </pc:picChg>
      </pc:sldChg>
      <pc:sldChg chg="addSp delSp modSp mod modTransition modNotesTx">
        <pc:chgData name="Bar Weiss" userId="f1aa920c-6ab1-4ae3-bb20-d7ab45c94102" providerId="ADAL" clId="{C4C6F965-4A22-4854-86FE-50F955AF8AEA}" dt="2023-01-27T10:23:42.065" v="7705"/>
        <pc:sldMkLst>
          <pc:docMk/>
          <pc:sldMk cId="1839284333" sldId="357"/>
        </pc:sldMkLst>
        <pc:spChg chg="del">
          <ac:chgData name="Bar Weiss" userId="f1aa920c-6ab1-4ae3-bb20-d7ab45c94102" providerId="ADAL" clId="{C4C6F965-4A22-4854-86FE-50F955AF8AEA}" dt="2023-01-23T19:46:07.423" v="3975" actId="478"/>
          <ac:spMkLst>
            <pc:docMk/>
            <pc:sldMk cId="1839284333" sldId="357"/>
            <ac:spMk id="6" creationId="{40D4CAB6-98AC-A682-A6DC-A56431BED16F}"/>
          </ac:spMkLst>
        </pc:spChg>
        <pc:spChg chg="mod">
          <ac:chgData name="Bar Weiss" userId="f1aa920c-6ab1-4ae3-bb20-d7ab45c94102" providerId="ADAL" clId="{C4C6F965-4A22-4854-86FE-50F955AF8AEA}" dt="2023-01-21T13:04:43.515" v="1783" actId="20577"/>
          <ac:spMkLst>
            <pc:docMk/>
            <pc:sldMk cId="1839284333" sldId="357"/>
            <ac:spMk id="10" creationId="{F22EC3BA-C3A1-E578-261F-F147A2860C67}"/>
          </ac:spMkLst>
        </pc:spChg>
        <pc:spChg chg="add mod">
          <ac:chgData name="Bar Weiss" userId="f1aa920c-6ab1-4ae3-bb20-d7ab45c94102" providerId="ADAL" clId="{C4C6F965-4A22-4854-86FE-50F955AF8AEA}" dt="2023-01-23T19:46:07.716" v="3976"/>
          <ac:spMkLst>
            <pc:docMk/>
            <pc:sldMk cId="1839284333" sldId="357"/>
            <ac:spMk id="12" creationId="{724D0160-3E06-3350-1E28-45222A877FEF}"/>
          </ac:spMkLst>
        </pc:spChg>
        <pc:picChg chg="mod">
          <ac:chgData name="Bar Weiss" userId="f1aa920c-6ab1-4ae3-bb20-d7ab45c94102" providerId="ADAL" clId="{C4C6F965-4A22-4854-86FE-50F955AF8AEA}" dt="2023-01-21T13:05:29.347" v="1796" actId="1076"/>
          <ac:picMkLst>
            <pc:docMk/>
            <pc:sldMk cId="1839284333" sldId="357"/>
            <ac:picMk id="7" creationId="{97441B59-C514-86BE-93E8-5B2C340768C4}"/>
          </ac:picMkLst>
        </pc:picChg>
        <pc:picChg chg="mod">
          <ac:chgData name="Bar Weiss" userId="f1aa920c-6ab1-4ae3-bb20-d7ab45c94102" providerId="ADAL" clId="{C4C6F965-4A22-4854-86FE-50F955AF8AEA}" dt="2023-01-21T13:05:29.347" v="1796" actId="1076"/>
          <ac:picMkLst>
            <pc:docMk/>
            <pc:sldMk cId="1839284333" sldId="357"/>
            <ac:picMk id="8" creationId="{D2EFE017-DE35-F4B1-E6A4-0F679AC541D2}"/>
          </ac:picMkLst>
        </pc:picChg>
        <pc:picChg chg="add mod">
          <ac:chgData name="Bar Weiss" userId="f1aa920c-6ab1-4ae3-bb20-d7ab45c94102" providerId="ADAL" clId="{C4C6F965-4A22-4854-86FE-50F955AF8AEA}" dt="2023-01-21T13:05:31.747" v="1797" actId="1076"/>
          <ac:picMkLst>
            <pc:docMk/>
            <pc:sldMk cId="1839284333" sldId="357"/>
            <ac:picMk id="11" creationId="{650A50CF-6CEF-C4FB-30C8-86228380BF0C}"/>
          </ac:picMkLst>
        </pc:picChg>
      </pc:sldChg>
      <pc:sldChg chg="addSp delSp modSp new mod modTransition modNotesTx">
        <pc:chgData name="Bar Weiss" userId="f1aa920c-6ab1-4ae3-bb20-d7ab45c94102" providerId="ADAL" clId="{C4C6F965-4A22-4854-86FE-50F955AF8AEA}" dt="2023-01-27T10:23:42.065" v="7705"/>
        <pc:sldMkLst>
          <pc:docMk/>
          <pc:sldMk cId="1712654559" sldId="358"/>
        </pc:sldMkLst>
        <pc:spChg chg="mod">
          <ac:chgData name="Bar Weiss" userId="f1aa920c-6ab1-4ae3-bb20-d7ab45c94102" providerId="ADAL" clId="{C4C6F965-4A22-4854-86FE-50F955AF8AEA}" dt="2023-01-21T13:14:35.350" v="2392" actId="20577"/>
          <ac:spMkLst>
            <pc:docMk/>
            <pc:sldMk cId="1712654559" sldId="358"/>
            <ac:spMk id="2" creationId="{06631808-A676-5BD9-50F9-3CC042E6DC52}"/>
          </ac:spMkLst>
        </pc:spChg>
        <pc:spChg chg="add del mod">
          <ac:chgData name="Bar Weiss" userId="f1aa920c-6ab1-4ae3-bb20-d7ab45c94102" providerId="ADAL" clId="{C4C6F965-4A22-4854-86FE-50F955AF8AEA}" dt="2023-01-23T19:32:15.751" v="3902" actId="20577"/>
          <ac:spMkLst>
            <pc:docMk/>
            <pc:sldMk cId="1712654559" sldId="358"/>
            <ac:spMk id="3" creationId="{378A0B4A-B89C-4696-FD29-5BB6A9E47FB7}"/>
          </ac:spMkLst>
        </pc:spChg>
        <pc:picChg chg="add mod">
          <ac:chgData name="Bar Weiss" userId="f1aa920c-6ab1-4ae3-bb20-d7ab45c94102" providerId="ADAL" clId="{C4C6F965-4A22-4854-86FE-50F955AF8AEA}" dt="2023-01-21T13:14:49.789" v="2400"/>
          <ac:picMkLst>
            <pc:docMk/>
            <pc:sldMk cId="1712654559" sldId="358"/>
            <ac:picMk id="5" creationId="{AFDE6049-1DA5-DD16-6DE6-D301F7B5F440}"/>
          </ac:picMkLst>
        </pc:picChg>
        <pc:picChg chg="add mod">
          <ac:chgData name="Bar Weiss" userId="f1aa920c-6ab1-4ae3-bb20-d7ab45c94102" providerId="ADAL" clId="{C4C6F965-4A22-4854-86FE-50F955AF8AEA}" dt="2023-01-21T13:25:19.395" v="2858" actId="1076"/>
          <ac:picMkLst>
            <pc:docMk/>
            <pc:sldMk cId="1712654559" sldId="358"/>
            <ac:picMk id="6" creationId="{3B6456F2-651A-240F-B739-78FFDF37A26F}"/>
          </ac:picMkLst>
        </pc:picChg>
      </pc:sldChg>
      <pc:sldChg chg="addSp delSp modSp new mod modTransition modNotesTx">
        <pc:chgData name="Bar Weiss" userId="f1aa920c-6ab1-4ae3-bb20-d7ab45c94102" providerId="ADAL" clId="{C4C6F965-4A22-4854-86FE-50F955AF8AEA}" dt="2023-01-27T12:01:02.027" v="8656" actId="20577"/>
        <pc:sldMkLst>
          <pc:docMk/>
          <pc:sldMk cId="1235519780" sldId="359"/>
        </pc:sldMkLst>
        <pc:spChg chg="mod">
          <ac:chgData name="Bar Weiss" userId="f1aa920c-6ab1-4ae3-bb20-d7ab45c94102" providerId="ADAL" clId="{C4C6F965-4A22-4854-86FE-50F955AF8AEA}" dt="2023-01-21T13:22:22.359" v="2854" actId="20577"/>
          <ac:spMkLst>
            <pc:docMk/>
            <pc:sldMk cId="1235519780" sldId="359"/>
            <ac:spMk id="2" creationId="{E41078DB-DA71-6330-9547-05AAD6D70F81}"/>
          </ac:spMkLst>
        </pc:spChg>
        <pc:spChg chg="del">
          <ac:chgData name="Bar Weiss" userId="f1aa920c-6ab1-4ae3-bb20-d7ab45c94102" providerId="ADAL" clId="{C4C6F965-4A22-4854-86FE-50F955AF8AEA}" dt="2023-01-21T13:26:36.563" v="2861" actId="478"/>
          <ac:spMkLst>
            <pc:docMk/>
            <pc:sldMk cId="1235519780" sldId="359"/>
            <ac:spMk id="3" creationId="{5DED7773-DAF2-C990-6850-3375293B2FAE}"/>
          </ac:spMkLst>
        </pc:spChg>
        <pc:picChg chg="add mod">
          <ac:chgData name="Bar Weiss" userId="f1aa920c-6ab1-4ae3-bb20-d7ab45c94102" providerId="ADAL" clId="{C4C6F965-4A22-4854-86FE-50F955AF8AEA}" dt="2023-01-21T13:26:34.731" v="2860" actId="1076"/>
          <ac:picMkLst>
            <pc:docMk/>
            <pc:sldMk cId="1235519780" sldId="359"/>
            <ac:picMk id="5" creationId="{3943F021-CE85-C71A-BF0D-D91AD498005F}"/>
          </ac:picMkLst>
        </pc:picChg>
      </pc:sldChg>
      <pc:sldChg chg="addSp delSp modSp new mod modTransition modNotesTx">
        <pc:chgData name="Bar Weiss" userId="f1aa920c-6ab1-4ae3-bb20-d7ab45c94102" providerId="ADAL" clId="{C4C6F965-4A22-4854-86FE-50F955AF8AEA}" dt="2023-01-27T12:02:19.030" v="8663" actId="20577"/>
        <pc:sldMkLst>
          <pc:docMk/>
          <pc:sldMk cId="302126118" sldId="360"/>
        </pc:sldMkLst>
        <pc:spChg chg="mod">
          <ac:chgData name="Bar Weiss" userId="f1aa920c-6ab1-4ae3-bb20-d7ab45c94102" providerId="ADAL" clId="{C4C6F965-4A22-4854-86FE-50F955AF8AEA}" dt="2023-01-25T15:24:56.179" v="4931" actId="20577"/>
          <ac:spMkLst>
            <pc:docMk/>
            <pc:sldMk cId="302126118" sldId="360"/>
            <ac:spMk id="2" creationId="{2FE4AEA7-6CBC-C39F-424F-40EA163BA936}"/>
          </ac:spMkLst>
        </pc:spChg>
        <pc:spChg chg="add del mod">
          <ac:chgData name="Bar Weiss" userId="f1aa920c-6ab1-4ae3-bb20-d7ab45c94102" providerId="ADAL" clId="{C4C6F965-4A22-4854-86FE-50F955AF8AEA}" dt="2023-01-23T21:16:04.652" v="4558" actId="22"/>
          <ac:spMkLst>
            <pc:docMk/>
            <pc:sldMk cId="302126118" sldId="360"/>
            <ac:spMk id="3" creationId="{052708A3-2D38-1120-1BBF-3ECF41874DCF}"/>
          </ac:spMkLst>
        </pc:spChg>
        <pc:spChg chg="add del mod">
          <ac:chgData name="Bar Weiss" userId="f1aa920c-6ab1-4ae3-bb20-d7ab45c94102" providerId="ADAL" clId="{C4C6F965-4A22-4854-86FE-50F955AF8AEA}" dt="2023-01-25T15:24:13.418" v="4905" actId="478"/>
          <ac:spMkLst>
            <pc:docMk/>
            <pc:sldMk cId="302126118" sldId="360"/>
            <ac:spMk id="5" creationId="{FD4CA82B-AA3E-430E-0470-41EE67E00FF7}"/>
          </ac:spMkLst>
        </pc:spChg>
        <pc:spChg chg="add mod">
          <ac:chgData name="Bar Weiss" userId="f1aa920c-6ab1-4ae3-bb20-d7ab45c94102" providerId="ADAL" clId="{C4C6F965-4A22-4854-86FE-50F955AF8AEA}" dt="2023-01-25T16:03:42.878" v="5948" actId="20577"/>
          <ac:spMkLst>
            <pc:docMk/>
            <pc:sldMk cId="302126118" sldId="360"/>
            <ac:spMk id="9" creationId="{9C20405E-53D5-620E-CD67-D89F05CEF721}"/>
          </ac:spMkLst>
        </pc:spChg>
        <pc:picChg chg="add mod">
          <ac:chgData name="Bar Weiss" userId="f1aa920c-6ab1-4ae3-bb20-d7ab45c94102" providerId="ADAL" clId="{C4C6F965-4A22-4854-86FE-50F955AF8AEA}" dt="2023-01-21T13:27:11.364" v="2864"/>
          <ac:picMkLst>
            <pc:docMk/>
            <pc:sldMk cId="302126118" sldId="360"/>
            <ac:picMk id="5" creationId="{3639049D-9F57-CD16-6F6F-D68F0B2AE634}"/>
          </ac:picMkLst>
        </pc:picChg>
        <pc:picChg chg="add del mod">
          <ac:chgData name="Bar Weiss" userId="f1aa920c-6ab1-4ae3-bb20-d7ab45c94102" providerId="ADAL" clId="{C4C6F965-4A22-4854-86FE-50F955AF8AEA}" dt="2023-01-25T16:00:04.866" v="5722" actId="478"/>
          <ac:picMkLst>
            <pc:docMk/>
            <pc:sldMk cId="302126118" sldId="360"/>
            <ac:picMk id="6" creationId="{4A014146-8768-14EC-0939-65033C16B9AB}"/>
          </ac:picMkLst>
        </pc:picChg>
        <pc:picChg chg="add del mod ord">
          <ac:chgData name="Bar Weiss" userId="f1aa920c-6ab1-4ae3-bb20-d7ab45c94102" providerId="ADAL" clId="{C4C6F965-4A22-4854-86FE-50F955AF8AEA}" dt="2023-01-25T15:24:15.138" v="4906" actId="21"/>
          <ac:picMkLst>
            <pc:docMk/>
            <pc:sldMk cId="302126118" sldId="360"/>
            <ac:picMk id="8" creationId="{7E950545-536A-A8AE-78F2-EDCD6DB27652}"/>
          </ac:picMkLst>
        </pc:picChg>
        <pc:picChg chg="add del mod">
          <ac:chgData name="Bar Weiss" userId="f1aa920c-6ab1-4ae3-bb20-d7ab45c94102" providerId="ADAL" clId="{C4C6F965-4A22-4854-86FE-50F955AF8AEA}" dt="2023-01-25T15:59:46.885" v="5719" actId="478"/>
          <ac:picMkLst>
            <pc:docMk/>
            <pc:sldMk cId="302126118" sldId="360"/>
            <ac:picMk id="10" creationId="{04411AC1-89AE-D597-5754-D9D64ED3FD41}"/>
          </ac:picMkLst>
        </pc:picChg>
        <pc:picChg chg="add del mod">
          <ac:chgData name="Bar Weiss" userId="f1aa920c-6ab1-4ae3-bb20-d7ab45c94102" providerId="ADAL" clId="{C4C6F965-4A22-4854-86FE-50F955AF8AEA}" dt="2023-01-25T17:37:54.176" v="6598" actId="478"/>
          <ac:picMkLst>
            <pc:docMk/>
            <pc:sldMk cId="302126118" sldId="360"/>
            <ac:picMk id="12" creationId="{29356613-4C0A-C84F-B0D0-52320BDD3CE1}"/>
          </ac:picMkLst>
        </pc:picChg>
        <pc:picChg chg="add mod">
          <ac:chgData name="Bar Weiss" userId="f1aa920c-6ab1-4ae3-bb20-d7ab45c94102" providerId="ADAL" clId="{C4C6F965-4A22-4854-86FE-50F955AF8AEA}" dt="2023-01-25T17:38:10.269" v="6605" actId="1076"/>
          <ac:picMkLst>
            <pc:docMk/>
            <pc:sldMk cId="302126118" sldId="360"/>
            <ac:picMk id="14" creationId="{AF1CDBC9-1B59-FE89-BB28-12A1DC180A42}"/>
          </ac:picMkLst>
        </pc:picChg>
      </pc:sldChg>
      <pc:sldChg chg="addSp delSp modSp new mod modTransition modNotesTx">
        <pc:chgData name="Bar Weiss" userId="f1aa920c-6ab1-4ae3-bb20-d7ab45c94102" providerId="ADAL" clId="{C4C6F965-4A22-4854-86FE-50F955AF8AEA}" dt="2023-01-27T12:02:56.248" v="8676" actId="20577"/>
        <pc:sldMkLst>
          <pc:docMk/>
          <pc:sldMk cId="4207706851" sldId="361"/>
        </pc:sldMkLst>
        <pc:spChg chg="mod">
          <ac:chgData name="Bar Weiss" userId="f1aa920c-6ab1-4ae3-bb20-d7ab45c94102" providerId="ADAL" clId="{C4C6F965-4A22-4854-86FE-50F955AF8AEA}" dt="2023-01-25T16:01:03.083" v="5733" actId="20577"/>
          <ac:spMkLst>
            <pc:docMk/>
            <pc:sldMk cId="4207706851" sldId="361"/>
            <ac:spMk id="2" creationId="{30EE47D4-EB47-FCB9-AEF2-976378694965}"/>
          </ac:spMkLst>
        </pc:spChg>
        <pc:spChg chg="del">
          <ac:chgData name="Bar Weiss" userId="f1aa920c-6ab1-4ae3-bb20-d7ab45c94102" providerId="ADAL" clId="{C4C6F965-4A22-4854-86FE-50F955AF8AEA}" dt="2023-01-23T21:16:42.586" v="4568" actId="22"/>
          <ac:spMkLst>
            <pc:docMk/>
            <pc:sldMk cId="4207706851" sldId="361"/>
            <ac:spMk id="3" creationId="{01AAD838-9D8E-C35C-E922-7326D648A1EA}"/>
          </ac:spMkLst>
        </pc:spChg>
        <pc:spChg chg="add mod">
          <ac:chgData name="Bar Weiss" userId="f1aa920c-6ab1-4ae3-bb20-d7ab45c94102" providerId="ADAL" clId="{C4C6F965-4A22-4854-86FE-50F955AF8AEA}" dt="2023-01-25T15:59:22.934" v="5718" actId="20577"/>
          <ac:spMkLst>
            <pc:docMk/>
            <pc:sldMk cId="4207706851" sldId="361"/>
            <ac:spMk id="5" creationId="{16538F94-B56C-DCC9-75B3-2A96648BE95C}"/>
          </ac:spMkLst>
        </pc:spChg>
        <pc:spChg chg="add mod">
          <ac:chgData name="Bar Weiss" userId="f1aa920c-6ab1-4ae3-bb20-d7ab45c94102" providerId="ADAL" clId="{C4C6F965-4A22-4854-86FE-50F955AF8AEA}" dt="2023-01-27T09:38:45.890" v="7016" actId="20577"/>
          <ac:spMkLst>
            <pc:docMk/>
            <pc:sldMk cId="4207706851" sldId="361"/>
            <ac:spMk id="11" creationId="{C7256E4F-87BB-0B70-DE9F-90C38E0583E1}"/>
          </ac:spMkLst>
        </pc:spChg>
        <pc:spChg chg="add mod">
          <ac:chgData name="Bar Weiss" userId="f1aa920c-6ab1-4ae3-bb20-d7ab45c94102" providerId="ADAL" clId="{C4C6F965-4A22-4854-86FE-50F955AF8AEA}" dt="2023-01-27T09:38:50.434" v="7022" actId="20577"/>
          <ac:spMkLst>
            <pc:docMk/>
            <pc:sldMk cId="4207706851" sldId="361"/>
            <ac:spMk id="12" creationId="{2B89D9EB-4B47-9750-EAE0-FA44B18E8182}"/>
          </ac:spMkLst>
        </pc:spChg>
        <pc:picChg chg="add del mod">
          <ac:chgData name="Bar Weiss" userId="f1aa920c-6ab1-4ae3-bb20-d7ab45c94102" providerId="ADAL" clId="{C4C6F965-4A22-4854-86FE-50F955AF8AEA}" dt="2023-01-21T13:33:49.582" v="2929" actId="478"/>
          <ac:picMkLst>
            <pc:docMk/>
            <pc:sldMk cId="4207706851" sldId="361"/>
            <ac:picMk id="6" creationId="{5BEDAB85-8761-3FBA-FC7B-2E23585AD2EF}"/>
          </ac:picMkLst>
        </pc:picChg>
        <pc:picChg chg="add del mod">
          <ac:chgData name="Bar Weiss" userId="f1aa920c-6ab1-4ae3-bb20-d7ab45c94102" providerId="ADAL" clId="{C4C6F965-4A22-4854-86FE-50F955AF8AEA}" dt="2023-01-25T17:46:05.033" v="6624" actId="478"/>
          <ac:picMkLst>
            <pc:docMk/>
            <pc:sldMk cId="4207706851" sldId="361"/>
            <ac:picMk id="7" creationId="{D39B9520-421C-1F4D-C87B-E353166AA9F6}"/>
          </ac:picMkLst>
        </pc:picChg>
        <pc:picChg chg="add del mod">
          <ac:chgData name="Bar Weiss" userId="f1aa920c-6ab1-4ae3-bb20-d7ab45c94102" providerId="ADAL" clId="{C4C6F965-4A22-4854-86FE-50F955AF8AEA}" dt="2023-01-23T21:16:26.450" v="4567" actId="478"/>
          <ac:picMkLst>
            <pc:docMk/>
            <pc:sldMk cId="4207706851" sldId="361"/>
            <ac:picMk id="8" creationId="{760722F3-EF49-1ECF-CF91-4B186C313D24}"/>
          </ac:picMkLst>
        </pc:picChg>
        <pc:picChg chg="add del mod">
          <ac:chgData name="Bar Weiss" userId="f1aa920c-6ab1-4ae3-bb20-d7ab45c94102" providerId="ADAL" clId="{C4C6F965-4A22-4854-86FE-50F955AF8AEA}" dt="2023-01-25T17:51:42.418" v="6637" actId="478"/>
          <ac:picMkLst>
            <pc:docMk/>
            <pc:sldMk cId="4207706851" sldId="361"/>
            <ac:picMk id="9" creationId="{409E875E-B838-D3CA-D7AC-E10C20280508}"/>
          </ac:picMkLst>
        </pc:picChg>
        <pc:picChg chg="add del mod ord">
          <ac:chgData name="Bar Weiss" userId="f1aa920c-6ab1-4ae3-bb20-d7ab45c94102" providerId="ADAL" clId="{C4C6F965-4A22-4854-86FE-50F955AF8AEA}" dt="2023-01-25T15:47:16.073" v="4955" actId="478"/>
          <ac:picMkLst>
            <pc:docMk/>
            <pc:sldMk cId="4207706851" sldId="361"/>
            <ac:picMk id="10" creationId="{3F0B5BB2-3EB5-1B3F-07F8-8773E59ECFCB}"/>
          </ac:picMkLst>
        </pc:picChg>
        <pc:picChg chg="add mod">
          <ac:chgData name="Bar Weiss" userId="f1aa920c-6ab1-4ae3-bb20-d7ab45c94102" providerId="ADAL" clId="{C4C6F965-4A22-4854-86FE-50F955AF8AEA}" dt="2023-01-25T17:46:20.464" v="6628" actId="1076"/>
          <ac:picMkLst>
            <pc:docMk/>
            <pc:sldMk cId="4207706851" sldId="361"/>
            <ac:picMk id="14" creationId="{98587E2B-9231-933C-EF53-95CD60CDF308}"/>
          </ac:picMkLst>
        </pc:picChg>
        <pc:picChg chg="add mod">
          <ac:chgData name="Bar Weiss" userId="f1aa920c-6ab1-4ae3-bb20-d7ab45c94102" providerId="ADAL" clId="{C4C6F965-4A22-4854-86FE-50F955AF8AEA}" dt="2023-01-25T17:51:53.540" v="6641" actId="1076"/>
          <ac:picMkLst>
            <pc:docMk/>
            <pc:sldMk cId="4207706851" sldId="361"/>
            <ac:picMk id="16" creationId="{4B00AB5C-AF98-40CC-92B4-5C32D72B4A66}"/>
          </ac:picMkLst>
        </pc:picChg>
      </pc:sldChg>
      <pc:sldChg chg="addSp delSp modSp mod modTransition modNotesTx">
        <pc:chgData name="Bar Weiss" userId="f1aa920c-6ab1-4ae3-bb20-d7ab45c94102" providerId="ADAL" clId="{C4C6F965-4A22-4854-86FE-50F955AF8AEA}" dt="2023-01-27T12:03:02.024" v="8682" actId="20577"/>
        <pc:sldMkLst>
          <pc:docMk/>
          <pc:sldMk cId="686508837" sldId="362"/>
        </pc:sldMkLst>
        <pc:spChg chg="mod">
          <ac:chgData name="Bar Weiss" userId="f1aa920c-6ab1-4ae3-bb20-d7ab45c94102" providerId="ADAL" clId="{C4C6F965-4A22-4854-86FE-50F955AF8AEA}" dt="2023-01-25T16:05:10.639" v="5975" actId="13926"/>
          <ac:spMkLst>
            <pc:docMk/>
            <pc:sldMk cId="686508837" sldId="362"/>
            <ac:spMk id="2" creationId="{30EE47D4-EB47-FCB9-AEF2-976378694965}"/>
          </ac:spMkLst>
        </pc:spChg>
        <pc:spChg chg="add del">
          <ac:chgData name="Bar Weiss" userId="f1aa920c-6ab1-4ae3-bb20-d7ab45c94102" providerId="ADAL" clId="{C4C6F965-4A22-4854-86FE-50F955AF8AEA}" dt="2023-01-25T16:04:48.469" v="5953" actId="3680"/>
          <ac:spMkLst>
            <pc:docMk/>
            <pc:sldMk cId="686508837" sldId="362"/>
            <ac:spMk id="3" creationId="{01AAD838-9D8E-C35C-E922-7326D648A1EA}"/>
          </ac:spMkLst>
        </pc:spChg>
        <pc:spChg chg="add mod">
          <ac:chgData name="Bar Weiss" userId="f1aa920c-6ab1-4ae3-bb20-d7ab45c94102" providerId="ADAL" clId="{C4C6F965-4A22-4854-86FE-50F955AF8AEA}" dt="2023-01-25T16:24:34.552" v="6585" actId="20577"/>
          <ac:spMkLst>
            <pc:docMk/>
            <pc:sldMk cId="686508837" sldId="362"/>
            <ac:spMk id="8" creationId="{A642BECC-2127-B557-6431-762E5BC87D60}"/>
          </ac:spMkLst>
        </pc:spChg>
        <pc:graphicFrameChg chg="add del mod ord modGraphic">
          <ac:chgData name="Bar Weiss" userId="f1aa920c-6ab1-4ae3-bb20-d7ab45c94102" providerId="ADAL" clId="{C4C6F965-4A22-4854-86FE-50F955AF8AEA}" dt="2023-01-25T16:04:43.821" v="5952" actId="3680"/>
          <ac:graphicFrameMkLst>
            <pc:docMk/>
            <pc:sldMk cId="686508837" sldId="362"/>
            <ac:graphicFrameMk id="5" creationId="{0A85BFF3-2ABE-60CF-1E0C-F6EC4FAF166B}"/>
          </ac:graphicFrameMkLst>
        </pc:graphicFrameChg>
        <pc:graphicFrameChg chg="add del mod ord modGraphic">
          <ac:chgData name="Bar Weiss" userId="f1aa920c-6ab1-4ae3-bb20-d7ab45c94102" providerId="ADAL" clId="{C4C6F965-4A22-4854-86FE-50F955AF8AEA}" dt="2023-01-25T16:23:18.105" v="6363" actId="21"/>
          <ac:graphicFrameMkLst>
            <pc:docMk/>
            <pc:sldMk cId="686508837" sldId="362"/>
            <ac:graphicFrameMk id="6" creationId="{607EDCA9-5AC8-0BD2-ACD8-009825B81FFD}"/>
          </ac:graphicFrameMkLst>
        </pc:graphicFrameChg>
        <pc:graphicFrameChg chg="add mod modGraphic">
          <ac:chgData name="Bar Weiss" userId="f1aa920c-6ab1-4ae3-bb20-d7ab45c94102" providerId="ADAL" clId="{C4C6F965-4A22-4854-86FE-50F955AF8AEA}" dt="2023-01-27T09:13:55.390" v="6963" actId="20577"/>
          <ac:graphicFrameMkLst>
            <pc:docMk/>
            <pc:sldMk cId="686508837" sldId="362"/>
            <ac:graphicFrameMk id="9" creationId="{79E3739C-8903-EF37-CE00-7719A16727C5}"/>
          </ac:graphicFrameMkLst>
        </pc:graphicFrameChg>
      </pc:sldChg>
      <pc:sldChg chg="addSp delSp modSp new mod modTransition modAnim modNotesTx">
        <pc:chgData name="Bar Weiss" userId="f1aa920c-6ab1-4ae3-bb20-d7ab45c94102" providerId="ADAL" clId="{C4C6F965-4A22-4854-86FE-50F955AF8AEA}" dt="2023-01-27T11:59:03.459" v="8529"/>
        <pc:sldMkLst>
          <pc:docMk/>
          <pc:sldMk cId="1008096958" sldId="363"/>
        </pc:sldMkLst>
        <pc:spChg chg="mod">
          <ac:chgData name="Bar Weiss" userId="f1aa920c-6ab1-4ae3-bb20-d7ab45c94102" providerId="ADAL" clId="{C4C6F965-4A22-4854-86FE-50F955AF8AEA}" dt="2023-01-22T09:26:16.090" v="2988" actId="20577"/>
          <ac:spMkLst>
            <pc:docMk/>
            <pc:sldMk cId="1008096958" sldId="363"/>
            <ac:spMk id="2" creationId="{18C5C1D1-2D31-3AEA-4D0D-470F7DAAD73B}"/>
          </ac:spMkLst>
        </pc:spChg>
        <pc:spChg chg="mod">
          <ac:chgData name="Bar Weiss" userId="f1aa920c-6ab1-4ae3-bb20-d7ab45c94102" providerId="ADAL" clId="{C4C6F965-4A22-4854-86FE-50F955AF8AEA}" dt="2023-01-27T11:59:03.459" v="8529"/>
          <ac:spMkLst>
            <pc:docMk/>
            <pc:sldMk cId="1008096958" sldId="363"/>
            <ac:spMk id="3" creationId="{432935F5-E7C3-654E-A5F4-E9ED39F68AA7}"/>
          </ac:spMkLst>
        </pc:spChg>
        <pc:spChg chg="add del mod">
          <ac:chgData name="Bar Weiss" userId="f1aa920c-6ab1-4ae3-bb20-d7ab45c94102" providerId="ADAL" clId="{C4C6F965-4A22-4854-86FE-50F955AF8AEA}" dt="2023-01-22T09:46:31.299" v="3594"/>
          <ac:spMkLst>
            <pc:docMk/>
            <pc:sldMk cId="1008096958" sldId="363"/>
            <ac:spMk id="9" creationId="{AF476272-37C6-A809-1114-8A7DE1F35307}"/>
          </ac:spMkLst>
        </pc:spChg>
        <pc:spChg chg="add mod">
          <ac:chgData name="Bar Weiss" userId="f1aa920c-6ab1-4ae3-bb20-d7ab45c94102" providerId="ADAL" clId="{C4C6F965-4A22-4854-86FE-50F955AF8AEA}" dt="2023-01-22T09:47:50.501" v="3676" actId="1035"/>
          <ac:spMkLst>
            <pc:docMk/>
            <pc:sldMk cId="1008096958" sldId="363"/>
            <ac:spMk id="10" creationId="{6212896C-C37A-1942-CB96-CE70C3B5CF60}"/>
          </ac:spMkLst>
        </pc:spChg>
        <pc:spChg chg="add mod">
          <ac:chgData name="Bar Weiss" userId="f1aa920c-6ab1-4ae3-bb20-d7ab45c94102" providerId="ADAL" clId="{C4C6F965-4A22-4854-86FE-50F955AF8AEA}" dt="2023-01-22T09:47:50.501" v="3676" actId="1035"/>
          <ac:spMkLst>
            <pc:docMk/>
            <pc:sldMk cId="1008096958" sldId="363"/>
            <ac:spMk id="11" creationId="{38868DE9-3A02-B499-EAD9-1450DFECC7E9}"/>
          </ac:spMkLst>
        </pc:spChg>
        <pc:picChg chg="add mod">
          <ac:chgData name="Bar Weiss" userId="f1aa920c-6ab1-4ae3-bb20-d7ab45c94102" providerId="ADAL" clId="{C4C6F965-4A22-4854-86FE-50F955AF8AEA}" dt="2023-01-22T09:47:50.501" v="3676" actId="1035"/>
          <ac:picMkLst>
            <pc:docMk/>
            <pc:sldMk cId="1008096958" sldId="363"/>
            <ac:picMk id="5" creationId="{62B03410-80ED-1891-CF89-CC8A2318BA76}"/>
          </ac:picMkLst>
        </pc:picChg>
        <pc:picChg chg="add mod">
          <ac:chgData name="Bar Weiss" userId="f1aa920c-6ab1-4ae3-bb20-d7ab45c94102" providerId="ADAL" clId="{C4C6F965-4A22-4854-86FE-50F955AF8AEA}" dt="2023-01-22T09:47:50.501" v="3676" actId="1035"/>
          <ac:picMkLst>
            <pc:docMk/>
            <pc:sldMk cId="1008096958" sldId="363"/>
            <ac:picMk id="6" creationId="{4730031A-D769-E829-6D50-EF15E88DCDBF}"/>
          </ac:picMkLst>
        </pc:picChg>
        <pc:picChg chg="add del mod">
          <ac:chgData name="Bar Weiss" userId="f1aa920c-6ab1-4ae3-bb20-d7ab45c94102" providerId="ADAL" clId="{C4C6F965-4A22-4854-86FE-50F955AF8AEA}" dt="2023-01-22T09:46:13.442" v="3590" actId="478"/>
          <ac:picMkLst>
            <pc:docMk/>
            <pc:sldMk cId="1008096958" sldId="363"/>
            <ac:picMk id="8" creationId="{89513ADD-1928-B03D-BC5D-928001F27910}"/>
          </ac:picMkLst>
        </pc:picChg>
      </pc:sldChg>
      <pc:sldChg chg="addSp delSp modSp new mod modTransition modNotesTx">
        <pc:chgData name="Bar Weiss" userId="f1aa920c-6ab1-4ae3-bb20-d7ab45c94102" providerId="ADAL" clId="{C4C6F965-4A22-4854-86FE-50F955AF8AEA}" dt="2023-01-27T10:23:42.065" v="7705"/>
        <pc:sldMkLst>
          <pc:docMk/>
          <pc:sldMk cId="3035828466" sldId="364"/>
        </pc:sldMkLst>
        <pc:spChg chg="mod">
          <ac:chgData name="Bar Weiss" userId="f1aa920c-6ab1-4ae3-bb20-d7ab45c94102" providerId="ADAL" clId="{C4C6F965-4A22-4854-86FE-50F955AF8AEA}" dt="2023-01-22T09:26:46.530" v="3037" actId="20577"/>
          <ac:spMkLst>
            <pc:docMk/>
            <pc:sldMk cId="3035828466" sldId="364"/>
            <ac:spMk id="2" creationId="{9C65572B-0FC2-4006-29E3-596B8D8DA12A}"/>
          </ac:spMkLst>
        </pc:spChg>
        <pc:spChg chg="mod">
          <ac:chgData name="Bar Weiss" userId="f1aa920c-6ab1-4ae3-bb20-d7ab45c94102" providerId="ADAL" clId="{C4C6F965-4A22-4854-86FE-50F955AF8AEA}" dt="2023-01-22T09:35:43.631" v="3523" actId="5793"/>
          <ac:spMkLst>
            <pc:docMk/>
            <pc:sldMk cId="3035828466" sldId="364"/>
            <ac:spMk id="3" creationId="{20954DB9-2165-C30C-768B-5B037FBEA1F8}"/>
          </ac:spMkLst>
        </pc:spChg>
        <pc:picChg chg="add del">
          <ac:chgData name="Bar Weiss" userId="f1aa920c-6ab1-4ae3-bb20-d7ab45c94102" providerId="ADAL" clId="{C4C6F965-4A22-4854-86FE-50F955AF8AEA}" dt="2023-01-22T09:33:48.695" v="3498" actId="22"/>
          <ac:picMkLst>
            <pc:docMk/>
            <pc:sldMk cId="3035828466" sldId="364"/>
            <ac:picMk id="6" creationId="{AA541F03-A51D-4879-0505-C203997C86E7}"/>
          </ac:picMkLst>
        </pc:picChg>
        <pc:picChg chg="add mod modCrop">
          <ac:chgData name="Bar Weiss" userId="f1aa920c-6ab1-4ae3-bb20-d7ab45c94102" providerId="ADAL" clId="{C4C6F965-4A22-4854-86FE-50F955AF8AEA}" dt="2023-01-22T09:35:59.530" v="3526" actId="1076"/>
          <ac:picMkLst>
            <pc:docMk/>
            <pc:sldMk cId="3035828466" sldId="364"/>
            <ac:picMk id="8" creationId="{568A76B8-E2F2-3F90-9420-E3D2C19A972C}"/>
          </ac:picMkLst>
        </pc:picChg>
      </pc:sldChg>
      <pc:sldChg chg="addSp delSp modSp new mod modTransition modNotesTx">
        <pc:chgData name="Bar Weiss" userId="f1aa920c-6ab1-4ae3-bb20-d7ab45c94102" providerId="ADAL" clId="{C4C6F965-4A22-4854-86FE-50F955AF8AEA}" dt="2023-01-27T12:01:06.509" v="8660" actId="20577"/>
        <pc:sldMkLst>
          <pc:docMk/>
          <pc:sldMk cId="2166992557" sldId="365"/>
        </pc:sldMkLst>
        <pc:spChg chg="mod">
          <ac:chgData name="Bar Weiss" userId="f1aa920c-6ab1-4ae3-bb20-d7ab45c94102" providerId="ADAL" clId="{C4C6F965-4A22-4854-86FE-50F955AF8AEA}" dt="2023-01-22T09:49:54.946" v="3788" actId="20577"/>
          <ac:spMkLst>
            <pc:docMk/>
            <pc:sldMk cId="2166992557" sldId="365"/>
            <ac:spMk id="2" creationId="{712591F7-18BE-DBDD-3A29-DDFC86E9C1F4}"/>
          </ac:spMkLst>
        </pc:spChg>
        <pc:spChg chg="del">
          <ac:chgData name="Bar Weiss" userId="f1aa920c-6ab1-4ae3-bb20-d7ab45c94102" providerId="ADAL" clId="{C4C6F965-4A22-4854-86FE-50F955AF8AEA}" dt="2023-01-22T09:50:35.463" v="3789" actId="3680"/>
          <ac:spMkLst>
            <pc:docMk/>
            <pc:sldMk cId="2166992557" sldId="365"/>
            <ac:spMk id="3" creationId="{319A6300-5006-EF82-DD70-E2A0E6DCDF73}"/>
          </ac:spMkLst>
        </pc:spChg>
        <pc:spChg chg="add del mod">
          <ac:chgData name="Bar Weiss" userId="f1aa920c-6ab1-4ae3-bb20-d7ab45c94102" providerId="ADAL" clId="{C4C6F965-4A22-4854-86FE-50F955AF8AEA}" dt="2023-01-27T12:00:19.033" v="8649" actId="478"/>
          <ac:spMkLst>
            <pc:docMk/>
            <pc:sldMk cId="2166992557" sldId="365"/>
            <ac:spMk id="7" creationId="{2F100779-DCF0-745A-763C-7313664746D7}"/>
          </ac:spMkLst>
        </pc:spChg>
        <pc:spChg chg="add mod">
          <ac:chgData name="Bar Weiss" userId="f1aa920c-6ab1-4ae3-bb20-d7ab45c94102" providerId="ADAL" clId="{C4C6F965-4A22-4854-86FE-50F955AF8AEA}" dt="2023-01-27T12:00:21.994" v="8650" actId="1076"/>
          <ac:spMkLst>
            <pc:docMk/>
            <pc:sldMk cId="2166992557" sldId="365"/>
            <ac:spMk id="8" creationId="{6E192603-3696-DDD1-3C81-39F467024EAB}"/>
          </ac:spMkLst>
        </pc:spChg>
        <pc:graphicFrameChg chg="add mod ord modGraphic">
          <ac:chgData name="Bar Weiss" userId="f1aa920c-6ab1-4ae3-bb20-d7ab45c94102" providerId="ADAL" clId="{C4C6F965-4A22-4854-86FE-50F955AF8AEA}" dt="2023-01-27T12:00:14.382" v="8648" actId="2165"/>
          <ac:graphicFrameMkLst>
            <pc:docMk/>
            <pc:sldMk cId="2166992557" sldId="365"/>
            <ac:graphicFrameMk id="5" creationId="{976E0C5C-FC1F-7265-EBBA-BB240729089A}"/>
          </ac:graphicFrameMkLst>
        </pc:graphicFrameChg>
        <pc:picChg chg="add del mod">
          <ac:chgData name="Bar Weiss" userId="f1aa920c-6ab1-4ae3-bb20-d7ab45c94102" providerId="ADAL" clId="{C4C6F965-4A22-4854-86FE-50F955AF8AEA}" dt="2023-01-26T18:06:38.741" v="6786" actId="478"/>
          <ac:picMkLst>
            <pc:docMk/>
            <pc:sldMk cId="2166992557" sldId="365"/>
            <ac:picMk id="6" creationId="{C8474452-02C6-4ACB-EC50-2737BE02EB2E}"/>
          </ac:picMkLst>
        </pc:picChg>
      </pc:sldChg>
      <pc:sldChg chg="modSp new del mod">
        <pc:chgData name="Bar Weiss" userId="f1aa920c-6ab1-4ae3-bb20-d7ab45c94102" providerId="ADAL" clId="{C4C6F965-4A22-4854-86FE-50F955AF8AEA}" dt="2023-01-22T09:46:35.336" v="3596" actId="47"/>
        <pc:sldMkLst>
          <pc:docMk/>
          <pc:sldMk cId="2663409028" sldId="365"/>
        </pc:sldMkLst>
        <pc:spChg chg="mod">
          <ac:chgData name="Bar Weiss" userId="f1aa920c-6ab1-4ae3-bb20-d7ab45c94102" providerId="ADAL" clId="{C4C6F965-4A22-4854-86FE-50F955AF8AEA}" dt="2023-01-22T09:46:31.482" v="3595" actId="20577"/>
          <ac:spMkLst>
            <pc:docMk/>
            <pc:sldMk cId="2663409028" sldId="365"/>
            <ac:spMk id="2" creationId="{CBFDB8EB-D6EF-70D0-557E-0D1BD4BD4CDF}"/>
          </ac:spMkLst>
        </pc:spChg>
      </pc:sldChg>
      <pc:sldChg chg="modSp new mod modTransition modNotesTx">
        <pc:chgData name="Bar Weiss" userId="f1aa920c-6ab1-4ae3-bb20-d7ab45c94102" providerId="ADAL" clId="{C4C6F965-4A22-4854-86FE-50F955AF8AEA}" dt="2023-01-27T10:23:42.065" v="7705"/>
        <pc:sldMkLst>
          <pc:docMk/>
          <pc:sldMk cId="2211354679" sldId="366"/>
        </pc:sldMkLst>
        <pc:spChg chg="mod">
          <ac:chgData name="Bar Weiss" userId="f1aa920c-6ab1-4ae3-bb20-d7ab45c94102" providerId="ADAL" clId="{C4C6F965-4A22-4854-86FE-50F955AF8AEA}" dt="2023-01-23T19:55:08.803" v="4078" actId="20577"/>
          <ac:spMkLst>
            <pc:docMk/>
            <pc:sldMk cId="2211354679" sldId="366"/>
            <ac:spMk id="2" creationId="{EF528440-BD9B-5C4B-8D96-5BCFF7FA9909}"/>
          </ac:spMkLst>
        </pc:spChg>
        <pc:spChg chg="mod">
          <ac:chgData name="Bar Weiss" userId="f1aa920c-6ab1-4ae3-bb20-d7ab45c94102" providerId="ADAL" clId="{C4C6F965-4A22-4854-86FE-50F955AF8AEA}" dt="2023-01-25T17:32:50.303" v="6595" actId="20577"/>
          <ac:spMkLst>
            <pc:docMk/>
            <pc:sldMk cId="2211354679" sldId="366"/>
            <ac:spMk id="3" creationId="{7EE41CDE-E242-D828-0E75-C015313A8CD8}"/>
          </ac:spMkLst>
        </pc:spChg>
      </pc:sldChg>
      <pc:sldChg chg="modSp add mod ord modTransition modNotesTx">
        <pc:chgData name="Bar Weiss" userId="f1aa920c-6ab1-4ae3-bb20-d7ab45c94102" providerId="ADAL" clId="{C4C6F965-4A22-4854-86FE-50F955AF8AEA}" dt="2023-01-27T12:02:51.918" v="8670" actId="20577"/>
        <pc:sldMkLst>
          <pc:docMk/>
          <pc:sldMk cId="3244014291" sldId="367"/>
        </pc:sldMkLst>
        <pc:spChg chg="mod">
          <ac:chgData name="Bar Weiss" userId="f1aa920c-6ab1-4ae3-bb20-d7ab45c94102" providerId="ADAL" clId="{C4C6F965-4A22-4854-86FE-50F955AF8AEA}" dt="2023-01-27T10:05:25.248" v="7371" actId="20577"/>
          <ac:spMkLst>
            <pc:docMk/>
            <pc:sldMk cId="3244014291" sldId="367"/>
            <ac:spMk id="2" creationId="{EF528440-BD9B-5C4B-8D96-5BCFF7FA9909}"/>
          </ac:spMkLst>
        </pc:spChg>
        <pc:spChg chg="mod">
          <ac:chgData name="Bar Weiss" userId="f1aa920c-6ab1-4ae3-bb20-d7ab45c94102" providerId="ADAL" clId="{C4C6F965-4A22-4854-86FE-50F955AF8AEA}" dt="2023-01-25T15:56:14.336" v="5626" actId="20577"/>
          <ac:spMkLst>
            <pc:docMk/>
            <pc:sldMk cId="3244014291" sldId="367"/>
            <ac:spMk id="3" creationId="{7EE41CDE-E242-D828-0E75-C015313A8CD8}"/>
          </ac:spMkLst>
        </pc:spChg>
      </pc:sldChg>
      <pc:sldChg chg="addSp delSp modSp new mod modTransition modNotesTx">
        <pc:chgData name="Bar Weiss" userId="f1aa920c-6ab1-4ae3-bb20-d7ab45c94102" providerId="ADAL" clId="{C4C6F965-4A22-4854-86FE-50F955AF8AEA}" dt="2023-01-27T10:24:41.189" v="7717" actId="20577"/>
        <pc:sldMkLst>
          <pc:docMk/>
          <pc:sldMk cId="1761482844" sldId="368"/>
        </pc:sldMkLst>
        <pc:spChg chg="mod">
          <ac:chgData name="Bar Weiss" userId="f1aa920c-6ab1-4ae3-bb20-d7ab45c94102" providerId="ADAL" clId="{C4C6F965-4A22-4854-86FE-50F955AF8AEA}" dt="2023-01-27T10:16:52.049" v="7523" actId="1076"/>
          <ac:spMkLst>
            <pc:docMk/>
            <pc:sldMk cId="1761482844" sldId="368"/>
            <ac:spMk id="2" creationId="{56C1F7CF-2481-1D69-074A-E13DFBFBCB22}"/>
          </ac:spMkLst>
        </pc:spChg>
        <pc:spChg chg="del">
          <ac:chgData name="Bar Weiss" userId="f1aa920c-6ab1-4ae3-bb20-d7ab45c94102" providerId="ADAL" clId="{C4C6F965-4A22-4854-86FE-50F955AF8AEA}" dt="2023-01-27T10:14:40.897" v="7460" actId="22"/>
          <ac:spMkLst>
            <pc:docMk/>
            <pc:sldMk cId="1761482844" sldId="368"/>
            <ac:spMk id="3" creationId="{56D1E1C4-31DE-D599-C2BB-93E4F21CEE5F}"/>
          </ac:spMkLst>
        </pc:spChg>
        <pc:spChg chg="add del mod">
          <ac:chgData name="Bar Weiss" userId="f1aa920c-6ab1-4ae3-bb20-d7ab45c94102" providerId="ADAL" clId="{C4C6F965-4A22-4854-86FE-50F955AF8AEA}" dt="2023-01-27T10:21:05.779" v="7642" actId="478"/>
          <ac:spMkLst>
            <pc:docMk/>
            <pc:sldMk cId="1761482844" sldId="368"/>
            <ac:spMk id="8" creationId="{83E6522B-3536-7777-B47F-0D760EC69C0D}"/>
          </ac:spMkLst>
        </pc:spChg>
        <pc:spChg chg="add mod">
          <ac:chgData name="Bar Weiss" userId="f1aa920c-6ab1-4ae3-bb20-d7ab45c94102" providerId="ADAL" clId="{C4C6F965-4A22-4854-86FE-50F955AF8AEA}" dt="2023-01-27T10:21:15.790" v="7660" actId="20577"/>
          <ac:spMkLst>
            <pc:docMk/>
            <pc:sldMk cId="1761482844" sldId="368"/>
            <ac:spMk id="10" creationId="{7309FEC0-8F76-9950-7E32-73409B65741B}"/>
          </ac:spMkLst>
        </pc:spChg>
        <pc:picChg chg="add del mod ord">
          <ac:chgData name="Bar Weiss" userId="f1aa920c-6ab1-4ae3-bb20-d7ab45c94102" providerId="ADAL" clId="{C4C6F965-4A22-4854-86FE-50F955AF8AEA}" dt="2023-01-27T10:18:13.543" v="7526" actId="21"/>
          <ac:picMkLst>
            <pc:docMk/>
            <pc:sldMk cId="1761482844" sldId="368"/>
            <ac:picMk id="6" creationId="{FD8427A9-A593-B0C1-23C4-662589D21ADB}"/>
          </ac:picMkLst>
        </pc:picChg>
        <pc:picChg chg="add mod">
          <ac:chgData name="Bar Weiss" userId="f1aa920c-6ab1-4ae3-bb20-d7ab45c94102" providerId="ADAL" clId="{C4C6F965-4A22-4854-86FE-50F955AF8AEA}" dt="2023-01-27T10:20:55.891" v="7639" actId="1076"/>
          <ac:picMkLst>
            <pc:docMk/>
            <pc:sldMk cId="1761482844" sldId="368"/>
            <ac:picMk id="9" creationId="{8BBCDEE0-3787-186D-001C-B63261274307}"/>
          </ac:picMkLst>
        </pc:picChg>
      </pc:sldChg>
      <pc:sldChg chg="addSp delSp modSp new mod ord modTransition modShow modNotesTx">
        <pc:chgData name="Bar Weiss" userId="f1aa920c-6ab1-4ae3-bb20-d7ab45c94102" providerId="ADAL" clId="{C4C6F965-4A22-4854-86FE-50F955AF8AEA}" dt="2023-01-27T15:21:51.152" v="8708" actId="729"/>
        <pc:sldMkLst>
          <pc:docMk/>
          <pc:sldMk cId="618310150" sldId="369"/>
        </pc:sldMkLst>
        <pc:spChg chg="mod">
          <ac:chgData name="Bar Weiss" userId="f1aa920c-6ab1-4ae3-bb20-d7ab45c94102" providerId="ADAL" clId="{C4C6F965-4A22-4854-86FE-50F955AF8AEA}" dt="2023-01-27T10:18:51.255" v="7561" actId="20577"/>
          <ac:spMkLst>
            <pc:docMk/>
            <pc:sldMk cId="618310150" sldId="369"/>
            <ac:spMk id="2" creationId="{027286D8-E9F9-C60E-42B8-20E426E22A4A}"/>
          </ac:spMkLst>
        </pc:spChg>
        <pc:spChg chg="add del mod">
          <ac:chgData name="Bar Weiss" userId="f1aa920c-6ab1-4ae3-bb20-d7ab45c94102" providerId="ADAL" clId="{C4C6F965-4A22-4854-86FE-50F955AF8AEA}" dt="2023-01-27T10:24:18.317" v="7711" actId="20577"/>
          <ac:spMkLst>
            <pc:docMk/>
            <pc:sldMk cId="618310150" sldId="369"/>
            <ac:spMk id="3" creationId="{9C251530-D826-F07E-CBA9-840B755D4A69}"/>
          </ac:spMkLst>
        </pc:spChg>
        <pc:spChg chg="add mod">
          <ac:chgData name="Bar Weiss" userId="f1aa920c-6ab1-4ae3-bb20-d7ab45c94102" providerId="ADAL" clId="{C4C6F965-4A22-4854-86FE-50F955AF8AEA}" dt="2023-01-27T10:16:07.381" v="7475" actId="1076"/>
          <ac:spMkLst>
            <pc:docMk/>
            <pc:sldMk cId="618310150" sldId="369"/>
            <ac:spMk id="9" creationId="{BE957C0E-8C17-62EC-6377-29CA7753A9A9}"/>
          </ac:spMkLst>
        </pc:spChg>
        <pc:spChg chg="add del mod">
          <ac:chgData name="Bar Weiss" userId="f1aa920c-6ab1-4ae3-bb20-d7ab45c94102" providerId="ADAL" clId="{C4C6F965-4A22-4854-86FE-50F955AF8AEA}" dt="2023-01-27T10:21:00.503" v="7641"/>
          <ac:spMkLst>
            <pc:docMk/>
            <pc:sldMk cId="618310150" sldId="369"/>
            <ac:spMk id="12" creationId="{B9432345-17D8-055A-2929-31E934084220}"/>
          </ac:spMkLst>
        </pc:spChg>
        <pc:spChg chg="add mod">
          <ac:chgData name="Bar Weiss" userId="f1aa920c-6ab1-4ae3-bb20-d7ab45c94102" providerId="ADAL" clId="{C4C6F965-4A22-4854-86FE-50F955AF8AEA}" dt="2023-01-27T10:22:45.590" v="7670" actId="1076"/>
          <ac:spMkLst>
            <pc:docMk/>
            <pc:sldMk cId="618310150" sldId="369"/>
            <ac:spMk id="13" creationId="{B49B9C02-F2BC-BB83-9C90-48AB29AFD459}"/>
          </ac:spMkLst>
        </pc:spChg>
        <pc:picChg chg="add del mod ord">
          <ac:chgData name="Bar Weiss" userId="f1aa920c-6ab1-4ae3-bb20-d7ab45c94102" providerId="ADAL" clId="{C4C6F965-4A22-4854-86FE-50F955AF8AEA}" dt="2023-01-27T10:15:46.760" v="7469" actId="22"/>
          <ac:picMkLst>
            <pc:docMk/>
            <pc:sldMk cId="618310150" sldId="369"/>
            <ac:picMk id="6" creationId="{68DBB255-B4CC-58AC-893F-8E49474015AB}"/>
          </ac:picMkLst>
        </pc:picChg>
        <pc:picChg chg="add mod">
          <ac:chgData name="Bar Weiss" userId="f1aa920c-6ab1-4ae3-bb20-d7ab45c94102" providerId="ADAL" clId="{C4C6F965-4A22-4854-86FE-50F955AF8AEA}" dt="2023-01-27T10:15:51.627" v="7473" actId="1076"/>
          <ac:picMkLst>
            <pc:docMk/>
            <pc:sldMk cId="618310150" sldId="369"/>
            <ac:picMk id="8" creationId="{96F0492D-9386-A14E-06A5-A10E271CD550}"/>
          </ac:picMkLst>
        </pc:picChg>
        <pc:picChg chg="add mod">
          <ac:chgData name="Bar Weiss" userId="f1aa920c-6ab1-4ae3-bb20-d7ab45c94102" providerId="ADAL" clId="{C4C6F965-4A22-4854-86FE-50F955AF8AEA}" dt="2023-01-27T10:20:50.131" v="7638" actId="14100"/>
          <ac:picMkLst>
            <pc:docMk/>
            <pc:sldMk cId="618310150" sldId="369"/>
            <ac:picMk id="11" creationId="{6968A36C-D3EE-D434-E644-47767D4CF160}"/>
          </ac:picMkLst>
        </pc:picChg>
      </pc:sldChg>
      <pc:sldChg chg="addSp delSp modSp add mod modTransition modNotesTx">
        <pc:chgData name="Bar Weiss" userId="f1aa920c-6ab1-4ae3-bb20-d7ab45c94102" providerId="ADAL" clId="{C4C6F965-4A22-4854-86FE-50F955AF8AEA}" dt="2023-01-27T10:24:47.238" v="7719" actId="20577"/>
        <pc:sldMkLst>
          <pc:docMk/>
          <pc:sldMk cId="3467858218" sldId="370"/>
        </pc:sldMkLst>
        <pc:spChg chg="mod">
          <ac:chgData name="Bar Weiss" userId="f1aa920c-6ab1-4ae3-bb20-d7ab45c94102" providerId="ADAL" clId="{C4C6F965-4A22-4854-86FE-50F955AF8AEA}" dt="2023-01-27T10:23:13.437" v="7704" actId="1076"/>
          <ac:spMkLst>
            <pc:docMk/>
            <pc:sldMk cId="3467858218" sldId="370"/>
            <ac:spMk id="10" creationId="{7309FEC0-8F76-9950-7E32-73409B65741B}"/>
          </ac:spMkLst>
        </pc:spChg>
        <pc:picChg chg="add mod">
          <ac:chgData name="Bar Weiss" userId="f1aa920c-6ab1-4ae3-bb20-d7ab45c94102" providerId="ADAL" clId="{C4C6F965-4A22-4854-86FE-50F955AF8AEA}" dt="2023-01-27T10:22:56.363" v="7672" actId="1076"/>
          <ac:picMkLst>
            <pc:docMk/>
            <pc:sldMk cId="3467858218" sldId="370"/>
            <ac:picMk id="5" creationId="{3BFD0515-B2CE-3E27-1882-B17DDF56292E}"/>
          </ac:picMkLst>
        </pc:picChg>
        <pc:picChg chg="del">
          <ac:chgData name="Bar Weiss" userId="f1aa920c-6ab1-4ae3-bb20-d7ab45c94102" providerId="ADAL" clId="{C4C6F965-4A22-4854-86FE-50F955AF8AEA}" dt="2023-01-27T10:22:22.398" v="7662" actId="478"/>
          <ac:picMkLst>
            <pc:docMk/>
            <pc:sldMk cId="3467858218" sldId="370"/>
            <ac:picMk id="9" creationId="{8BBCDEE0-3787-186D-001C-B63261274307}"/>
          </ac:picMkLst>
        </pc:picChg>
      </pc:sldChg>
      <pc:sldChg chg="modSp add del mod">
        <pc:chgData name="Bar Weiss" userId="f1aa920c-6ab1-4ae3-bb20-d7ab45c94102" providerId="ADAL" clId="{C4C6F965-4A22-4854-86FE-50F955AF8AEA}" dt="2023-01-27T11:51:02.002" v="8444" actId="47"/>
        <pc:sldMkLst>
          <pc:docMk/>
          <pc:sldMk cId="1061754284" sldId="371"/>
        </pc:sldMkLst>
        <pc:spChg chg="mod">
          <ac:chgData name="Bar Weiss" userId="f1aa920c-6ab1-4ae3-bb20-d7ab45c94102" providerId="ADAL" clId="{C4C6F965-4A22-4854-86FE-50F955AF8AEA}" dt="2023-01-27T11:50:20.935" v="8443" actId="20577"/>
          <ac:spMkLst>
            <pc:docMk/>
            <pc:sldMk cId="1061754284" sldId="371"/>
            <ac:spMk id="2" creationId="{D736CC28-87EB-CAD0-E5AD-27EAA8097417}"/>
          </ac:spMkLst>
        </pc:spChg>
      </pc:sldChg>
      <pc:sldChg chg="addSp delSp modSp new mod modNotesTx">
        <pc:chgData name="Bar Weiss" userId="f1aa920c-6ab1-4ae3-bb20-d7ab45c94102" providerId="ADAL" clId="{C4C6F965-4A22-4854-86FE-50F955AF8AEA}" dt="2023-01-27T12:00:32.178" v="8653" actId="20577"/>
        <pc:sldMkLst>
          <pc:docMk/>
          <pc:sldMk cId="3913685981" sldId="371"/>
        </pc:sldMkLst>
        <pc:spChg chg="mod">
          <ac:chgData name="Bar Weiss" userId="f1aa920c-6ab1-4ae3-bb20-d7ab45c94102" providerId="ADAL" clId="{C4C6F965-4A22-4854-86FE-50F955AF8AEA}" dt="2023-01-27T11:56:55.169" v="8486" actId="20577"/>
          <ac:spMkLst>
            <pc:docMk/>
            <pc:sldMk cId="3913685981" sldId="371"/>
            <ac:spMk id="2" creationId="{38738FD7-193F-2976-23A1-22A47EC06AAC}"/>
          </ac:spMkLst>
        </pc:spChg>
        <pc:spChg chg="del">
          <ac:chgData name="Bar Weiss" userId="f1aa920c-6ab1-4ae3-bb20-d7ab45c94102" providerId="ADAL" clId="{C4C6F965-4A22-4854-86FE-50F955AF8AEA}" dt="2023-01-27T11:57:11.613" v="8488" actId="478"/>
          <ac:spMkLst>
            <pc:docMk/>
            <pc:sldMk cId="3913685981" sldId="371"/>
            <ac:spMk id="3" creationId="{27C53C6D-FF46-2FD9-2980-7E6C5C697DD4}"/>
          </ac:spMkLst>
        </pc:spChg>
        <pc:spChg chg="add mod">
          <ac:chgData name="Bar Weiss" userId="f1aa920c-6ab1-4ae3-bb20-d7ab45c94102" providerId="ADAL" clId="{C4C6F965-4A22-4854-86FE-50F955AF8AEA}" dt="2023-01-27T11:59:52.556" v="8647" actId="1076"/>
          <ac:spMkLst>
            <pc:docMk/>
            <pc:sldMk cId="3913685981" sldId="371"/>
            <ac:spMk id="9" creationId="{F479D676-A4A3-F855-9295-F7697F467210}"/>
          </ac:spMkLst>
        </pc:spChg>
        <pc:spChg chg="add mod">
          <ac:chgData name="Bar Weiss" userId="f1aa920c-6ab1-4ae3-bb20-d7ab45c94102" providerId="ADAL" clId="{C4C6F965-4A22-4854-86FE-50F955AF8AEA}" dt="2023-01-27T11:59:52.556" v="8647" actId="1076"/>
          <ac:spMkLst>
            <pc:docMk/>
            <pc:sldMk cId="3913685981" sldId="371"/>
            <ac:spMk id="15" creationId="{4B4F820E-448D-63AA-5CBE-15C7A50EDE58}"/>
          </ac:spMkLst>
        </pc:spChg>
        <pc:spChg chg="add mod">
          <ac:chgData name="Bar Weiss" userId="f1aa920c-6ab1-4ae3-bb20-d7ab45c94102" providerId="ADAL" clId="{C4C6F965-4A22-4854-86FE-50F955AF8AEA}" dt="2023-01-27T11:59:47.656" v="8646" actId="1076"/>
          <ac:spMkLst>
            <pc:docMk/>
            <pc:sldMk cId="3913685981" sldId="371"/>
            <ac:spMk id="17" creationId="{4C4A25D3-8ACE-AA2C-12C4-E7832662DF71}"/>
          </ac:spMkLst>
        </pc:spChg>
        <pc:picChg chg="add mod">
          <ac:chgData name="Bar Weiss" userId="f1aa920c-6ab1-4ae3-bb20-d7ab45c94102" providerId="ADAL" clId="{C4C6F965-4A22-4854-86FE-50F955AF8AEA}" dt="2023-01-27T11:59:52.556" v="8647" actId="1076"/>
          <ac:picMkLst>
            <pc:docMk/>
            <pc:sldMk cId="3913685981" sldId="371"/>
            <ac:picMk id="5" creationId="{7726CE3A-4306-6205-CBF1-95C46E10072D}"/>
          </ac:picMkLst>
        </pc:picChg>
        <pc:picChg chg="add mod">
          <ac:chgData name="Bar Weiss" userId="f1aa920c-6ab1-4ae3-bb20-d7ab45c94102" providerId="ADAL" clId="{C4C6F965-4A22-4854-86FE-50F955AF8AEA}" dt="2023-01-27T11:59:52.556" v="8647" actId="1076"/>
          <ac:picMkLst>
            <pc:docMk/>
            <pc:sldMk cId="3913685981" sldId="371"/>
            <ac:picMk id="6" creationId="{6947B88E-44FA-DF04-2B4A-C641B8CCCB8D}"/>
          </ac:picMkLst>
        </pc:picChg>
        <pc:picChg chg="add del mod">
          <ac:chgData name="Bar Weiss" userId="f1aa920c-6ab1-4ae3-bb20-d7ab45c94102" providerId="ADAL" clId="{C4C6F965-4A22-4854-86FE-50F955AF8AEA}" dt="2023-01-27T11:57:52.151" v="8505"/>
          <ac:picMkLst>
            <pc:docMk/>
            <pc:sldMk cId="3913685981" sldId="371"/>
            <ac:picMk id="10" creationId="{A597166D-94DA-4A34-A49C-FB9EB161D37D}"/>
          </ac:picMkLst>
        </pc:picChg>
        <pc:picChg chg="add del mod">
          <ac:chgData name="Bar Weiss" userId="f1aa920c-6ab1-4ae3-bb20-d7ab45c94102" providerId="ADAL" clId="{C4C6F965-4A22-4854-86FE-50F955AF8AEA}" dt="2023-01-27T11:57:52.151" v="8505"/>
          <ac:picMkLst>
            <pc:docMk/>
            <pc:sldMk cId="3913685981" sldId="371"/>
            <ac:picMk id="11" creationId="{A0A8185A-C319-9592-D1D5-5A2FDD894CE2}"/>
          </ac:picMkLst>
        </pc:picChg>
        <pc:picChg chg="add del mod">
          <ac:chgData name="Bar Weiss" userId="f1aa920c-6ab1-4ae3-bb20-d7ab45c94102" providerId="ADAL" clId="{C4C6F965-4A22-4854-86FE-50F955AF8AEA}" dt="2023-01-27T11:58:07.920" v="8510"/>
          <ac:picMkLst>
            <pc:docMk/>
            <pc:sldMk cId="3913685981" sldId="371"/>
            <ac:picMk id="12" creationId="{27C5687D-3E6F-2A04-E0F8-9C001954D99D}"/>
          </ac:picMkLst>
        </pc:picChg>
        <pc:picChg chg="add del mod">
          <ac:chgData name="Bar Weiss" userId="f1aa920c-6ab1-4ae3-bb20-d7ab45c94102" providerId="ADAL" clId="{C4C6F965-4A22-4854-86FE-50F955AF8AEA}" dt="2023-01-27T11:58:07.920" v="8510"/>
          <ac:picMkLst>
            <pc:docMk/>
            <pc:sldMk cId="3913685981" sldId="371"/>
            <ac:picMk id="13" creationId="{E91967D6-CBD7-981F-6329-C305465713CC}"/>
          </ac:picMkLst>
        </pc:picChg>
        <pc:cxnChg chg="add mod">
          <ac:chgData name="Bar Weiss" userId="f1aa920c-6ab1-4ae3-bb20-d7ab45c94102" providerId="ADAL" clId="{C4C6F965-4A22-4854-86FE-50F955AF8AEA}" dt="2023-01-27T11:59:52.556" v="8647" actId="1076"/>
          <ac:cxnSpMkLst>
            <pc:docMk/>
            <pc:sldMk cId="3913685981" sldId="371"/>
            <ac:cxnSpMk id="8" creationId="{F9BBC4DD-D7B3-D903-6719-CF6E60D3BF64}"/>
          </ac:cxnSpMkLst>
        </pc:cxnChg>
        <pc:cxnChg chg="add mod">
          <ac:chgData name="Bar Weiss" userId="f1aa920c-6ab1-4ae3-bb20-d7ab45c94102" providerId="ADAL" clId="{C4C6F965-4A22-4854-86FE-50F955AF8AEA}" dt="2023-01-27T11:59:52.556" v="8647" actId="1076"/>
          <ac:cxnSpMkLst>
            <pc:docMk/>
            <pc:sldMk cId="3913685981" sldId="371"/>
            <ac:cxnSpMk id="14" creationId="{4954A763-F6C1-8C50-E584-264D527E9583}"/>
          </ac:cxnSpMkLst>
        </pc:cxnChg>
      </pc:sldChg>
      <pc:sldChg chg="addSp delSp modSp add mod">
        <pc:chgData name="Bar Weiss" userId="f1aa920c-6ab1-4ae3-bb20-d7ab45c94102" providerId="ADAL" clId="{C4C6F965-4A22-4854-86FE-50F955AF8AEA}" dt="2023-01-27T15:10:53.540" v="8700" actId="1076"/>
        <pc:sldMkLst>
          <pc:docMk/>
          <pc:sldMk cId="302956039" sldId="372"/>
        </pc:sldMkLst>
        <pc:spChg chg="mod">
          <ac:chgData name="Bar Weiss" userId="f1aa920c-6ab1-4ae3-bb20-d7ab45c94102" providerId="ADAL" clId="{C4C6F965-4A22-4854-86FE-50F955AF8AEA}" dt="2023-01-27T15:10:53.540" v="8700" actId="1076"/>
          <ac:spMkLst>
            <pc:docMk/>
            <pc:sldMk cId="302956039" sldId="372"/>
            <ac:spMk id="9" creationId="{BE957C0E-8C17-62EC-6377-29CA7753A9A9}"/>
          </ac:spMkLst>
        </pc:spChg>
        <pc:picChg chg="add mod">
          <ac:chgData name="Bar Weiss" userId="f1aa920c-6ab1-4ae3-bb20-d7ab45c94102" providerId="ADAL" clId="{C4C6F965-4A22-4854-86FE-50F955AF8AEA}" dt="2023-01-27T15:06:22.758" v="8690" actId="1076"/>
          <ac:picMkLst>
            <pc:docMk/>
            <pc:sldMk cId="302956039" sldId="372"/>
            <ac:picMk id="6" creationId="{D16FF3C4-0868-2A10-6BAD-4C3F63180ECC}"/>
          </ac:picMkLst>
        </pc:picChg>
        <pc:picChg chg="add del">
          <ac:chgData name="Bar Weiss" userId="f1aa920c-6ab1-4ae3-bb20-d7ab45c94102" providerId="ADAL" clId="{C4C6F965-4A22-4854-86FE-50F955AF8AEA}" dt="2023-01-27T15:09:52.186" v="8691" actId="478"/>
          <ac:picMkLst>
            <pc:docMk/>
            <pc:sldMk cId="302956039" sldId="372"/>
            <ac:picMk id="8" creationId="{96F0492D-9386-A14E-06A5-A10E271CD550}"/>
          </ac:picMkLst>
        </pc:picChg>
        <pc:picChg chg="add mod">
          <ac:chgData name="Bar Weiss" userId="f1aa920c-6ab1-4ae3-bb20-d7ab45c94102" providerId="ADAL" clId="{C4C6F965-4A22-4854-86FE-50F955AF8AEA}" dt="2023-01-27T15:10:34.766" v="8698" actId="1076"/>
          <ac:picMkLst>
            <pc:docMk/>
            <pc:sldMk cId="302956039" sldId="372"/>
            <ac:picMk id="10" creationId="{3EA3FD5C-588A-80CA-8931-2E0F7801CD8B}"/>
          </ac:picMkLst>
        </pc:picChg>
        <pc:picChg chg="del">
          <ac:chgData name="Bar Weiss" userId="f1aa920c-6ab1-4ae3-bb20-d7ab45c94102" providerId="ADAL" clId="{C4C6F965-4A22-4854-86FE-50F955AF8AEA}" dt="2023-01-27T15:06:13.676" v="8686" actId="478"/>
          <ac:picMkLst>
            <pc:docMk/>
            <pc:sldMk cId="302956039" sldId="372"/>
            <ac:picMk id="11" creationId="{6968A36C-D3EE-D434-E644-47767D4CF160}"/>
          </ac:picMkLst>
        </pc:picChg>
      </pc:sldChg>
    </pc:docChg>
  </pc:docChgLst>
  <pc:docChgLst>
    <pc:chgData name="Asaf Omer" userId="S::asaf.omer@campus.technion.ac.il::ca95f95c-7bbc-4ad5-b14b-12a480d1d378" providerId="AD" clId="Web-{F17AAF09-CBDB-3DA3-F861-EB782FA66846}"/>
    <pc:docChg chg="addSld delSld modSld sldOrd">
      <pc:chgData name="Asaf Omer" userId="S::asaf.omer@campus.technion.ac.il::ca95f95c-7bbc-4ad5-b14b-12a480d1d378" providerId="AD" clId="Web-{F17AAF09-CBDB-3DA3-F861-EB782FA66846}" dt="2023-01-21T13:44:03.393" v="3873" actId="20577"/>
      <pc:docMkLst>
        <pc:docMk/>
      </pc:docMkLst>
      <pc:sldChg chg="addSp delSp modSp ord">
        <pc:chgData name="Asaf Omer" userId="S::asaf.omer@campus.technion.ac.il::ca95f95c-7bbc-4ad5-b14b-12a480d1d378" providerId="AD" clId="Web-{F17AAF09-CBDB-3DA3-F861-EB782FA66846}" dt="2023-01-21T11:46:24.985" v="944" actId="20577"/>
        <pc:sldMkLst>
          <pc:docMk/>
          <pc:sldMk cId="334877885" sldId="290"/>
        </pc:sldMkLst>
        <pc:spChg chg="mod">
          <ac:chgData name="Asaf Omer" userId="S::asaf.omer@campus.technion.ac.il::ca95f95c-7bbc-4ad5-b14b-12a480d1d378" providerId="AD" clId="Web-{F17AAF09-CBDB-3DA3-F861-EB782FA66846}" dt="2023-01-21T11:46:24.985" v="944" actId="20577"/>
          <ac:spMkLst>
            <pc:docMk/>
            <pc:sldMk cId="334877885" sldId="290"/>
            <ac:spMk id="2" creationId="{00000000-0000-0000-0000-000000000000}"/>
          </ac:spMkLst>
        </pc:spChg>
        <pc:spChg chg="add mod">
          <ac:chgData name="Asaf Omer" userId="S::asaf.omer@campus.technion.ac.il::ca95f95c-7bbc-4ad5-b14b-12a480d1d378" providerId="AD" clId="Web-{F17AAF09-CBDB-3DA3-F861-EB782FA66846}" dt="2023-01-21T11:44:28.043" v="910" actId="20577"/>
          <ac:spMkLst>
            <pc:docMk/>
            <pc:sldMk cId="334877885" sldId="290"/>
            <ac:spMk id="42" creationId="{5F106FA8-2416-C77A-AC50-6A80187F7EB6}"/>
          </ac:spMkLst>
        </pc:spChg>
        <pc:graphicFrameChg chg="del">
          <ac:chgData name="Asaf Omer" userId="S::asaf.omer@campus.technion.ac.il::ca95f95c-7bbc-4ad5-b14b-12a480d1d378" providerId="AD" clId="Web-{F17AAF09-CBDB-3DA3-F861-EB782FA66846}" dt="2023-01-21T11:38:13.217" v="523"/>
          <ac:graphicFrameMkLst>
            <pc:docMk/>
            <pc:sldMk cId="334877885" sldId="290"/>
            <ac:graphicFrameMk id="7" creationId="{3BF199C5-4DF7-6364-1FED-E1ACD7673065}"/>
          </ac:graphicFrameMkLst>
        </pc:graphicFrameChg>
      </pc:sldChg>
      <pc:sldChg chg="modSp">
        <pc:chgData name="Asaf Omer" userId="S::asaf.omer@campus.technion.ac.il::ca95f95c-7bbc-4ad5-b14b-12a480d1d378" providerId="AD" clId="Web-{F17AAF09-CBDB-3DA3-F861-EB782FA66846}" dt="2023-01-21T11:45:23.858" v="934" actId="20577"/>
        <pc:sldMkLst>
          <pc:docMk/>
          <pc:sldMk cId="4064217885" sldId="291"/>
        </pc:sldMkLst>
        <pc:spChg chg="mod">
          <ac:chgData name="Asaf Omer" userId="S::asaf.omer@campus.technion.ac.il::ca95f95c-7bbc-4ad5-b14b-12a480d1d378" providerId="AD" clId="Web-{F17AAF09-CBDB-3DA3-F861-EB782FA66846}" dt="2023-01-21T11:45:23.858" v="934" actId="20577"/>
          <ac:spMkLst>
            <pc:docMk/>
            <pc:sldMk cId="4064217885" sldId="291"/>
            <ac:spMk id="3" creationId="{00000000-0000-0000-0000-000000000000}"/>
          </ac:spMkLst>
        </pc:spChg>
      </pc:sldChg>
      <pc:sldChg chg="modSp">
        <pc:chgData name="Asaf Omer" userId="S::asaf.omer@campus.technion.ac.il::ca95f95c-7bbc-4ad5-b14b-12a480d1d378" providerId="AD" clId="Web-{F17AAF09-CBDB-3DA3-F861-EB782FA66846}" dt="2023-01-21T10:58:51.535" v="4" actId="20577"/>
        <pc:sldMkLst>
          <pc:docMk/>
          <pc:sldMk cId="1008029540" sldId="308"/>
        </pc:sldMkLst>
        <pc:spChg chg="mod">
          <ac:chgData name="Asaf Omer" userId="S::asaf.omer@campus.technion.ac.il::ca95f95c-7bbc-4ad5-b14b-12a480d1d378" providerId="AD" clId="Web-{F17AAF09-CBDB-3DA3-F861-EB782FA66846}" dt="2023-01-21T10:58:51.535" v="4" actId="20577"/>
          <ac:spMkLst>
            <pc:docMk/>
            <pc:sldMk cId="1008029540" sldId="308"/>
            <ac:spMk id="6" creationId="{6C50F4B4-8079-71A2-134D-ED528292CA09}"/>
          </ac:spMkLst>
        </pc:spChg>
      </pc:sldChg>
      <pc:sldChg chg="modSp">
        <pc:chgData name="Asaf Omer" userId="S::asaf.omer@campus.technion.ac.il::ca95f95c-7bbc-4ad5-b14b-12a480d1d378" providerId="AD" clId="Web-{F17AAF09-CBDB-3DA3-F861-EB782FA66846}" dt="2023-01-21T11:30:38.387" v="326" actId="20577"/>
        <pc:sldMkLst>
          <pc:docMk/>
          <pc:sldMk cId="2147908635" sldId="311"/>
        </pc:sldMkLst>
        <pc:spChg chg="mod">
          <ac:chgData name="Asaf Omer" userId="S::asaf.omer@campus.technion.ac.il::ca95f95c-7bbc-4ad5-b14b-12a480d1d378" providerId="AD" clId="Web-{F17AAF09-CBDB-3DA3-F861-EB782FA66846}" dt="2023-01-21T11:30:38.387" v="326" actId="20577"/>
          <ac:spMkLst>
            <pc:docMk/>
            <pc:sldMk cId="2147908635" sldId="311"/>
            <ac:spMk id="3" creationId="{5A17B509-B5ED-5096-9B44-86B6B4055773}"/>
          </ac:spMkLst>
        </pc:spChg>
      </pc:sldChg>
      <pc:sldChg chg="addSp delSp modSp">
        <pc:chgData name="Asaf Omer" userId="S::asaf.omer@campus.technion.ac.il::ca95f95c-7bbc-4ad5-b14b-12a480d1d378" providerId="AD" clId="Web-{F17AAF09-CBDB-3DA3-F861-EB782FA66846}" dt="2023-01-21T11:34:16.895" v="411" actId="20577"/>
        <pc:sldMkLst>
          <pc:docMk/>
          <pc:sldMk cId="1536015740" sldId="312"/>
        </pc:sldMkLst>
        <pc:spChg chg="mod">
          <ac:chgData name="Asaf Omer" userId="S::asaf.omer@campus.technion.ac.il::ca95f95c-7bbc-4ad5-b14b-12a480d1d378" providerId="AD" clId="Web-{F17AAF09-CBDB-3DA3-F861-EB782FA66846}" dt="2023-01-21T11:30:16.824" v="305" actId="20577"/>
          <ac:spMkLst>
            <pc:docMk/>
            <pc:sldMk cId="1536015740" sldId="312"/>
            <ac:spMk id="2" creationId="{1FA96D48-E092-4DF3-DC84-28EEDDE60DDB}"/>
          </ac:spMkLst>
        </pc:spChg>
        <pc:spChg chg="mod">
          <ac:chgData name="Asaf Omer" userId="S::asaf.omer@campus.technion.ac.il::ca95f95c-7bbc-4ad5-b14b-12a480d1d378" providerId="AD" clId="Web-{F17AAF09-CBDB-3DA3-F861-EB782FA66846}" dt="2023-01-21T11:34:16.895" v="411" actId="20577"/>
          <ac:spMkLst>
            <pc:docMk/>
            <pc:sldMk cId="1536015740" sldId="312"/>
            <ac:spMk id="3" creationId="{3317B6EC-668A-807A-4EDF-B78ABE258090}"/>
          </ac:spMkLst>
        </pc:spChg>
        <pc:spChg chg="add del">
          <ac:chgData name="Asaf Omer" userId="S::asaf.omer@campus.technion.ac.il::ca95f95c-7bbc-4ad5-b14b-12a480d1d378" providerId="AD" clId="Web-{F17AAF09-CBDB-3DA3-F861-EB782FA66846}" dt="2023-01-21T11:29:19.353" v="267"/>
          <ac:spMkLst>
            <pc:docMk/>
            <pc:sldMk cId="1536015740" sldId="312"/>
            <ac:spMk id="5" creationId="{08DA0F01-B247-257C-F591-9105A50DB07F}"/>
          </ac:spMkLst>
        </pc:spChg>
        <pc:spChg chg="add del">
          <ac:chgData name="Asaf Omer" userId="S::asaf.omer@campus.technion.ac.il::ca95f95c-7bbc-4ad5-b14b-12a480d1d378" providerId="AD" clId="Web-{F17AAF09-CBDB-3DA3-F861-EB782FA66846}" dt="2023-01-21T11:29:19.353" v="268"/>
          <ac:spMkLst>
            <pc:docMk/>
            <pc:sldMk cId="1536015740" sldId="312"/>
            <ac:spMk id="9" creationId="{9F1B547D-D449-AF3B-5570-8D0CB8B68FF4}"/>
          </ac:spMkLst>
        </pc:spChg>
        <pc:spChg chg="add del">
          <ac:chgData name="Asaf Omer" userId="S::asaf.omer@campus.technion.ac.il::ca95f95c-7bbc-4ad5-b14b-12a480d1d378" providerId="AD" clId="Web-{F17AAF09-CBDB-3DA3-F861-EB782FA66846}" dt="2023-01-21T11:29:19.353" v="269"/>
          <ac:spMkLst>
            <pc:docMk/>
            <pc:sldMk cId="1536015740" sldId="312"/>
            <ac:spMk id="10" creationId="{3310F4C6-AB1B-F6BA-448F-45BDCF878F47}"/>
          </ac:spMkLst>
        </pc:spChg>
        <pc:spChg chg="add del">
          <ac:chgData name="Asaf Omer" userId="S::asaf.omer@campus.technion.ac.il::ca95f95c-7bbc-4ad5-b14b-12a480d1d378" providerId="AD" clId="Web-{F17AAF09-CBDB-3DA3-F861-EB782FA66846}" dt="2023-01-21T11:29:19.353" v="270"/>
          <ac:spMkLst>
            <pc:docMk/>
            <pc:sldMk cId="1536015740" sldId="312"/>
            <ac:spMk id="11" creationId="{3A4979A4-F421-4CB8-559E-1DBCD351213A}"/>
          </ac:spMkLst>
        </pc:spChg>
        <pc:spChg chg="add del">
          <ac:chgData name="Asaf Omer" userId="S::asaf.omer@campus.technion.ac.il::ca95f95c-7bbc-4ad5-b14b-12a480d1d378" providerId="AD" clId="Web-{F17AAF09-CBDB-3DA3-F861-EB782FA66846}" dt="2023-01-21T11:29:19.353" v="271"/>
          <ac:spMkLst>
            <pc:docMk/>
            <pc:sldMk cId="1536015740" sldId="312"/>
            <ac:spMk id="12" creationId="{282D0955-0F67-4787-87E2-9727C45B6752}"/>
          </ac:spMkLst>
        </pc:spChg>
        <pc:spChg chg="add del">
          <ac:chgData name="Asaf Omer" userId="S::asaf.omer@campus.technion.ac.il::ca95f95c-7bbc-4ad5-b14b-12a480d1d378" providerId="AD" clId="Web-{F17AAF09-CBDB-3DA3-F861-EB782FA66846}" dt="2023-01-21T11:29:19.353" v="272"/>
          <ac:spMkLst>
            <pc:docMk/>
            <pc:sldMk cId="1536015740" sldId="312"/>
            <ac:spMk id="13" creationId="{76E7E8D2-AB4F-08AC-D924-E558B485C582}"/>
          </ac:spMkLst>
        </pc:spChg>
        <pc:spChg chg="add del">
          <ac:chgData name="Asaf Omer" userId="S::asaf.omer@campus.technion.ac.il::ca95f95c-7bbc-4ad5-b14b-12a480d1d378" providerId="AD" clId="Web-{F17AAF09-CBDB-3DA3-F861-EB782FA66846}" dt="2023-01-21T11:29:19.353" v="273"/>
          <ac:spMkLst>
            <pc:docMk/>
            <pc:sldMk cId="1536015740" sldId="312"/>
            <ac:spMk id="14" creationId="{90D7A916-1D76-C9E1-D03F-79108DB76657}"/>
          </ac:spMkLst>
        </pc:spChg>
        <pc:spChg chg="add del">
          <ac:chgData name="Asaf Omer" userId="S::asaf.omer@campus.technion.ac.il::ca95f95c-7bbc-4ad5-b14b-12a480d1d378" providerId="AD" clId="Web-{F17AAF09-CBDB-3DA3-F861-EB782FA66846}" dt="2023-01-21T11:29:19.353" v="274"/>
          <ac:spMkLst>
            <pc:docMk/>
            <pc:sldMk cId="1536015740" sldId="312"/>
            <ac:spMk id="15" creationId="{12BB4B09-E969-E0DE-7AEF-78D424B2CDC8}"/>
          </ac:spMkLst>
        </pc:spChg>
        <pc:spChg chg="add del">
          <ac:chgData name="Asaf Omer" userId="S::asaf.omer@campus.technion.ac.il::ca95f95c-7bbc-4ad5-b14b-12a480d1d378" providerId="AD" clId="Web-{F17AAF09-CBDB-3DA3-F861-EB782FA66846}" dt="2023-01-21T11:29:19.353" v="275"/>
          <ac:spMkLst>
            <pc:docMk/>
            <pc:sldMk cId="1536015740" sldId="312"/>
            <ac:spMk id="16" creationId="{3B856C4C-CA66-5723-D523-D4C9C516CF4B}"/>
          </ac:spMkLst>
        </pc:spChg>
        <pc:spChg chg="add del">
          <ac:chgData name="Asaf Omer" userId="S::asaf.omer@campus.technion.ac.il::ca95f95c-7bbc-4ad5-b14b-12a480d1d378" providerId="AD" clId="Web-{F17AAF09-CBDB-3DA3-F861-EB782FA66846}" dt="2023-01-21T11:29:19.353" v="276"/>
          <ac:spMkLst>
            <pc:docMk/>
            <pc:sldMk cId="1536015740" sldId="312"/>
            <ac:spMk id="17" creationId="{7AEBBC62-C552-3095-0EE6-0438AAB1DF79}"/>
          </ac:spMkLst>
        </pc:spChg>
        <pc:spChg chg="add del">
          <ac:chgData name="Asaf Omer" userId="S::asaf.omer@campus.technion.ac.il::ca95f95c-7bbc-4ad5-b14b-12a480d1d378" providerId="AD" clId="Web-{F17AAF09-CBDB-3DA3-F861-EB782FA66846}" dt="2023-01-21T11:29:19.353" v="278"/>
          <ac:spMkLst>
            <pc:docMk/>
            <pc:sldMk cId="1536015740" sldId="312"/>
            <ac:spMk id="24" creationId="{9EF67821-0687-55C6-3848-A176CE242130}"/>
          </ac:spMkLst>
        </pc:spChg>
        <pc:spChg chg="add del">
          <ac:chgData name="Asaf Omer" userId="S::asaf.omer@campus.technion.ac.il::ca95f95c-7bbc-4ad5-b14b-12a480d1d378" providerId="AD" clId="Web-{F17AAF09-CBDB-3DA3-F861-EB782FA66846}" dt="2023-01-21T11:29:19.353" v="279"/>
          <ac:spMkLst>
            <pc:docMk/>
            <pc:sldMk cId="1536015740" sldId="312"/>
            <ac:spMk id="25" creationId="{D62F51F3-A295-31DF-81A3-6D525A29FF6E}"/>
          </ac:spMkLst>
        </pc:spChg>
        <pc:spChg chg="add del">
          <ac:chgData name="Asaf Omer" userId="S::asaf.omer@campus.technion.ac.il::ca95f95c-7bbc-4ad5-b14b-12a480d1d378" providerId="AD" clId="Web-{F17AAF09-CBDB-3DA3-F861-EB782FA66846}" dt="2023-01-21T11:29:19.353" v="280"/>
          <ac:spMkLst>
            <pc:docMk/>
            <pc:sldMk cId="1536015740" sldId="312"/>
            <ac:spMk id="26" creationId="{C508AC1A-F3C7-879B-63F3-3E338A5A7F00}"/>
          </ac:spMkLst>
        </pc:spChg>
        <pc:spChg chg="add del">
          <ac:chgData name="Asaf Omer" userId="S::asaf.omer@campus.technion.ac.il::ca95f95c-7bbc-4ad5-b14b-12a480d1d378" providerId="AD" clId="Web-{F17AAF09-CBDB-3DA3-F861-EB782FA66846}" dt="2023-01-21T11:29:19.353" v="281"/>
          <ac:spMkLst>
            <pc:docMk/>
            <pc:sldMk cId="1536015740" sldId="312"/>
            <ac:spMk id="27" creationId="{102132DA-FBDE-75DB-1B71-C2F9FCAFD514}"/>
          </ac:spMkLst>
        </pc:spChg>
        <pc:spChg chg="add del">
          <ac:chgData name="Asaf Omer" userId="S::asaf.omer@campus.technion.ac.il::ca95f95c-7bbc-4ad5-b14b-12a480d1d378" providerId="AD" clId="Web-{F17AAF09-CBDB-3DA3-F861-EB782FA66846}" dt="2023-01-21T11:29:19.353" v="282"/>
          <ac:spMkLst>
            <pc:docMk/>
            <pc:sldMk cId="1536015740" sldId="312"/>
            <ac:spMk id="35" creationId="{DD513CC0-B2C0-F265-DB77-7E50F0399640}"/>
          </ac:spMkLst>
        </pc:spChg>
        <pc:spChg chg="add del">
          <ac:chgData name="Asaf Omer" userId="S::asaf.omer@campus.technion.ac.il::ca95f95c-7bbc-4ad5-b14b-12a480d1d378" providerId="AD" clId="Web-{F17AAF09-CBDB-3DA3-F861-EB782FA66846}" dt="2023-01-21T11:29:19.353" v="283"/>
          <ac:spMkLst>
            <pc:docMk/>
            <pc:sldMk cId="1536015740" sldId="312"/>
            <ac:spMk id="36" creationId="{32CAC37A-54C2-7352-E900-1AF86E1128F1}"/>
          </ac:spMkLst>
        </pc:spChg>
        <pc:spChg chg="add del">
          <ac:chgData name="Asaf Omer" userId="S::asaf.omer@campus.technion.ac.il::ca95f95c-7bbc-4ad5-b14b-12a480d1d378" providerId="AD" clId="Web-{F17AAF09-CBDB-3DA3-F861-EB782FA66846}" dt="2023-01-21T11:29:19.353" v="284"/>
          <ac:spMkLst>
            <pc:docMk/>
            <pc:sldMk cId="1536015740" sldId="312"/>
            <ac:spMk id="37" creationId="{2D8D4AC1-6C93-CC02-8875-51D551B2425E}"/>
          </ac:spMkLst>
        </pc:spChg>
        <pc:spChg chg="add del">
          <ac:chgData name="Asaf Omer" userId="S::asaf.omer@campus.technion.ac.il::ca95f95c-7bbc-4ad5-b14b-12a480d1d378" providerId="AD" clId="Web-{F17AAF09-CBDB-3DA3-F861-EB782FA66846}" dt="2023-01-21T11:29:19.353" v="285"/>
          <ac:spMkLst>
            <pc:docMk/>
            <pc:sldMk cId="1536015740" sldId="312"/>
            <ac:spMk id="38" creationId="{7141E019-478D-5E32-F289-4959E7023C73}"/>
          </ac:spMkLst>
        </pc:spChg>
        <pc:spChg chg="add del">
          <ac:chgData name="Asaf Omer" userId="S::asaf.omer@campus.technion.ac.il::ca95f95c-7bbc-4ad5-b14b-12a480d1d378" providerId="AD" clId="Web-{F17AAF09-CBDB-3DA3-F861-EB782FA66846}" dt="2023-01-21T11:29:19.353" v="286"/>
          <ac:spMkLst>
            <pc:docMk/>
            <pc:sldMk cId="1536015740" sldId="312"/>
            <ac:spMk id="39" creationId="{A3C58EDB-E58F-0B36-BB7B-0DAE1D065F81}"/>
          </ac:spMkLst>
        </pc:spChg>
        <pc:spChg chg="add del">
          <ac:chgData name="Asaf Omer" userId="S::asaf.omer@campus.technion.ac.il::ca95f95c-7bbc-4ad5-b14b-12a480d1d378" providerId="AD" clId="Web-{F17AAF09-CBDB-3DA3-F861-EB782FA66846}" dt="2023-01-21T11:29:19.353" v="287"/>
          <ac:spMkLst>
            <pc:docMk/>
            <pc:sldMk cId="1536015740" sldId="312"/>
            <ac:spMk id="40" creationId="{3468A7D5-C299-1C9E-F40D-A421B7B51D31}"/>
          </ac:spMkLst>
        </pc:spChg>
        <pc:spChg chg="add del">
          <ac:chgData name="Asaf Omer" userId="S::asaf.omer@campus.technion.ac.il::ca95f95c-7bbc-4ad5-b14b-12a480d1d378" providerId="AD" clId="Web-{F17AAF09-CBDB-3DA3-F861-EB782FA66846}" dt="2023-01-21T11:29:19.353" v="288"/>
          <ac:spMkLst>
            <pc:docMk/>
            <pc:sldMk cId="1536015740" sldId="312"/>
            <ac:spMk id="41" creationId="{F660F21F-A432-A5B2-D985-0AF5B7BFFECE}"/>
          </ac:spMkLst>
        </pc:spChg>
        <pc:spChg chg="add del">
          <ac:chgData name="Asaf Omer" userId="S::asaf.omer@campus.technion.ac.il::ca95f95c-7bbc-4ad5-b14b-12a480d1d378" providerId="AD" clId="Web-{F17AAF09-CBDB-3DA3-F861-EB782FA66846}" dt="2023-01-21T11:29:19.353" v="289"/>
          <ac:spMkLst>
            <pc:docMk/>
            <pc:sldMk cId="1536015740" sldId="312"/>
            <ac:spMk id="42" creationId="{39D93AF3-4F88-140E-B4C8-310D55825B2C}"/>
          </ac:spMkLst>
        </pc:spChg>
        <pc:spChg chg="add del">
          <ac:chgData name="Asaf Omer" userId="S::asaf.omer@campus.technion.ac.il::ca95f95c-7bbc-4ad5-b14b-12a480d1d378" providerId="AD" clId="Web-{F17AAF09-CBDB-3DA3-F861-EB782FA66846}" dt="2023-01-21T11:29:19.353" v="290"/>
          <ac:spMkLst>
            <pc:docMk/>
            <pc:sldMk cId="1536015740" sldId="312"/>
            <ac:spMk id="43" creationId="{D8C2A82C-BA90-FCF9-DEE5-CDED7730B41D}"/>
          </ac:spMkLst>
        </pc:spChg>
        <pc:spChg chg="add del">
          <ac:chgData name="Asaf Omer" userId="S::asaf.omer@campus.technion.ac.il::ca95f95c-7bbc-4ad5-b14b-12a480d1d378" providerId="AD" clId="Web-{F17AAF09-CBDB-3DA3-F861-EB782FA66846}" dt="2023-01-21T11:29:18.462" v="266"/>
          <ac:spMkLst>
            <pc:docMk/>
            <pc:sldMk cId="1536015740" sldId="312"/>
            <ac:spMk id="46" creationId="{FCEFE22D-5520-5F9C-1F38-27EF9A957416}"/>
          </ac:spMkLst>
        </pc:spChg>
        <pc:spChg chg="add del">
          <ac:chgData name="Asaf Omer" userId="S::asaf.omer@campus.technion.ac.il::ca95f95c-7bbc-4ad5-b14b-12a480d1d378" providerId="AD" clId="Web-{F17AAF09-CBDB-3DA3-F861-EB782FA66846}" dt="2023-01-21T11:29:17.322" v="264"/>
          <ac:spMkLst>
            <pc:docMk/>
            <pc:sldMk cId="1536015740" sldId="312"/>
            <ac:spMk id="47" creationId="{E99D7482-EB7E-57DE-21E5-5FA1BBB57C11}"/>
          </ac:spMkLst>
        </pc:spChg>
        <pc:grpChg chg="add mod">
          <ac:chgData name="Asaf Omer" userId="S::asaf.omer@campus.technion.ac.il::ca95f95c-7bbc-4ad5-b14b-12a480d1d378" providerId="AD" clId="Web-{F17AAF09-CBDB-3DA3-F861-EB782FA66846}" dt="2023-01-21T11:31:55.453" v="343" actId="1076"/>
          <ac:grpSpMkLst>
            <pc:docMk/>
            <pc:sldMk cId="1536015740" sldId="312"/>
            <ac:grpSpMk id="7" creationId="{886D0C73-D109-1B88-FD7F-26D06989BCCF}"/>
          </ac:grpSpMkLst>
        </pc:grpChg>
        <pc:picChg chg="add del mod">
          <ac:chgData name="Asaf Omer" userId="S::asaf.omer@campus.technion.ac.il::ca95f95c-7bbc-4ad5-b14b-12a480d1d378" providerId="AD" clId="Web-{F17AAF09-CBDB-3DA3-F861-EB782FA66846}" dt="2023-01-21T11:29:15.853" v="263"/>
          <ac:picMkLst>
            <pc:docMk/>
            <pc:sldMk cId="1536015740" sldId="312"/>
            <ac:picMk id="6" creationId="{D47AFCC5-AB7F-3F02-2D50-68DA05C12E10}"/>
          </ac:picMkLst>
        </pc:picChg>
        <pc:picChg chg="add del">
          <ac:chgData name="Asaf Omer" userId="S::asaf.omer@campus.technion.ac.il::ca95f95c-7bbc-4ad5-b14b-12a480d1d378" providerId="AD" clId="Web-{F17AAF09-CBDB-3DA3-F861-EB782FA66846}" dt="2023-01-21T11:29:19.353" v="291"/>
          <ac:picMkLst>
            <pc:docMk/>
            <pc:sldMk cId="1536015740" sldId="312"/>
            <ac:picMk id="49" creationId="{4A4C8C98-3E95-F586-F9E1-B5F320680E25}"/>
          </ac:picMkLst>
        </pc:picChg>
        <pc:cxnChg chg="add del">
          <ac:chgData name="Asaf Omer" userId="S::asaf.omer@campus.technion.ac.il::ca95f95c-7bbc-4ad5-b14b-12a480d1d378" providerId="AD" clId="Web-{F17AAF09-CBDB-3DA3-F861-EB782FA66846}" dt="2023-01-21T11:29:19.353" v="277"/>
          <ac:cxnSpMkLst>
            <pc:docMk/>
            <pc:sldMk cId="1536015740" sldId="312"/>
            <ac:cxnSpMk id="19" creationId="{679F0911-3D1E-1F36-53C5-E32CBFE399D9}"/>
          </ac:cxnSpMkLst>
        </pc:cxnChg>
        <pc:cxnChg chg="add del">
          <ac:chgData name="Asaf Omer" userId="S::asaf.omer@campus.technion.ac.il::ca95f95c-7bbc-4ad5-b14b-12a480d1d378" providerId="AD" clId="Web-{F17AAF09-CBDB-3DA3-F861-EB782FA66846}" dt="2023-01-21T11:29:18.462" v="265"/>
          <ac:cxnSpMkLst>
            <pc:docMk/>
            <pc:sldMk cId="1536015740" sldId="312"/>
            <ac:cxnSpMk id="45" creationId="{931F63AF-52BD-E463-5092-85FFD37B65C8}"/>
          </ac:cxnSpMkLst>
        </pc:cxnChg>
      </pc:sldChg>
      <pc:sldChg chg="modSp del">
        <pc:chgData name="Asaf Omer" userId="S::asaf.omer@campus.technion.ac.il::ca95f95c-7bbc-4ad5-b14b-12a480d1d378" providerId="AD" clId="Web-{F17AAF09-CBDB-3DA3-F861-EB782FA66846}" dt="2023-01-21T11:34:28.349" v="412"/>
        <pc:sldMkLst>
          <pc:docMk/>
          <pc:sldMk cId="3050253163" sldId="313"/>
        </pc:sldMkLst>
        <pc:spChg chg="mod">
          <ac:chgData name="Asaf Omer" userId="S::asaf.omer@campus.technion.ac.il::ca95f95c-7bbc-4ad5-b14b-12a480d1d378" providerId="AD" clId="Web-{F17AAF09-CBDB-3DA3-F861-EB782FA66846}" dt="2023-01-21T11:30:57.263" v="327" actId="20577"/>
          <ac:spMkLst>
            <pc:docMk/>
            <pc:sldMk cId="3050253163" sldId="313"/>
            <ac:spMk id="3" creationId="{4F7DA22D-55BB-C2F4-7ABF-C9EE8A661D08}"/>
          </ac:spMkLst>
        </pc:spChg>
      </pc:sldChg>
      <pc:sldChg chg="del">
        <pc:chgData name="Asaf Omer" userId="S::asaf.omer@campus.technion.ac.il::ca95f95c-7bbc-4ad5-b14b-12a480d1d378" providerId="AD" clId="Web-{F17AAF09-CBDB-3DA3-F861-EB782FA66846}" dt="2023-01-21T12:19:02.307" v="2055"/>
        <pc:sldMkLst>
          <pc:docMk/>
          <pc:sldMk cId="1389841957" sldId="317"/>
        </pc:sldMkLst>
      </pc:sldChg>
      <pc:sldChg chg="del">
        <pc:chgData name="Asaf Omer" userId="S::asaf.omer@campus.technion.ac.il::ca95f95c-7bbc-4ad5-b14b-12a480d1d378" providerId="AD" clId="Web-{F17AAF09-CBDB-3DA3-F861-EB782FA66846}" dt="2023-01-21T11:27:46.100" v="205"/>
        <pc:sldMkLst>
          <pc:docMk/>
          <pc:sldMk cId="1938525868" sldId="320"/>
        </pc:sldMkLst>
      </pc:sldChg>
      <pc:sldChg chg="delSp modSp">
        <pc:chgData name="Asaf Omer" userId="S::asaf.omer@campus.technion.ac.il::ca95f95c-7bbc-4ad5-b14b-12a480d1d378" providerId="AD" clId="Web-{F17AAF09-CBDB-3DA3-F861-EB782FA66846}" dt="2023-01-21T11:36:14.900" v="521" actId="1076"/>
        <pc:sldMkLst>
          <pc:docMk/>
          <pc:sldMk cId="2602509936" sldId="321"/>
        </pc:sldMkLst>
        <pc:spChg chg="mod">
          <ac:chgData name="Asaf Omer" userId="S::asaf.omer@campus.technion.ac.il::ca95f95c-7bbc-4ad5-b14b-12a480d1d378" providerId="AD" clId="Web-{F17AAF09-CBDB-3DA3-F861-EB782FA66846}" dt="2023-01-21T11:35:03.881" v="434" actId="20577"/>
          <ac:spMkLst>
            <pc:docMk/>
            <pc:sldMk cId="2602509936" sldId="321"/>
            <ac:spMk id="2" creationId="{1FA96D48-E092-4DF3-DC84-28EEDDE60DDB}"/>
          </ac:spMkLst>
        </pc:spChg>
        <pc:spChg chg="mod">
          <ac:chgData name="Asaf Omer" userId="S::asaf.omer@campus.technion.ac.il::ca95f95c-7bbc-4ad5-b14b-12a480d1d378" providerId="AD" clId="Web-{F17AAF09-CBDB-3DA3-F861-EB782FA66846}" dt="2023-01-21T11:35:46.195" v="511" actId="20577"/>
          <ac:spMkLst>
            <pc:docMk/>
            <pc:sldMk cId="2602509936" sldId="321"/>
            <ac:spMk id="3" creationId="{3317B6EC-668A-807A-4EDF-B78ABE258090}"/>
          </ac:spMkLst>
        </pc:spChg>
        <pc:spChg chg="del mod">
          <ac:chgData name="Asaf Omer" userId="S::asaf.omer@campus.technion.ac.il::ca95f95c-7bbc-4ad5-b14b-12a480d1d378" providerId="AD" clId="Web-{F17AAF09-CBDB-3DA3-F861-EB782FA66846}" dt="2023-01-21T11:35:55.805" v="515"/>
          <ac:spMkLst>
            <pc:docMk/>
            <pc:sldMk cId="2602509936" sldId="321"/>
            <ac:spMk id="48" creationId="{DBF62999-B8CC-0734-2D19-138E7920F2D1}"/>
          </ac:spMkLst>
        </pc:spChg>
        <pc:picChg chg="mod">
          <ac:chgData name="Asaf Omer" userId="S::asaf.omer@campus.technion.ac.il::ca95f95c-7bbc-4ad5-b14b-12a480d1d378" providerId="AD" clId="Web-{F17AAF09-CBDB-3DA3-F861-EB782FA66846}" dt="2023-01-21T11:36:14.900" v="521" actId="1076"/>
          <ac:picMkLst>
            <pc:docMk/>
            <pc:sldMk cId="2602509936" sldId="321"/>
            <ac:picMk id="5" creationId="{2E382901-703D-6544-24AC-53B9D79B41A7}"/>
          </ac:picMkLst>
        </pc:picChg>
      </pc:sldChg>
      <pc:sldChg chg="del">
        <pc:chgData name="Asaf Omer" userId="S::asaf.omer@campus.technion.ac.il::ca95f95c-7bbc-4ad5-b14b-12a480d1d378" providerId="AD" clId="Web-{F17AAF09-CBDB-3DA3-F861-EB782FA66846}" dt="2023-01-21T11:37:16.386" v="522"/>
        <pc:sldMkLst>
          <pc:docMk/>
          <pc:sldMk cId="586155971" sldId="322"/>
        </pc:sldMkLst>
      </pc:sldChg>
      <pc:sldChg chg="ord">
        <pc:chgData name="Asaf Omer" userId="S::asaf.omer@campus.technion.ac.il::ca95f95c-7bbc-4ad5-b14b-12a480d1d378" providerId="AD" clId="Web-{F17AAF09-CBDB-3DA3-F861-EB782FA66846}" dt="2023-01-21T12:19:23.558" v="2057"/>
        <pc:sldMkLst>
          <pc:docMk/>
          <pc:sldMk cId="2465533645" sldId="326"/>
        </pc:sldMkLst>
      </pc:sldChg>
      <pc:sldChg chg="modSp">
        <pc:chgData name="Asaf Omer" userId="S::asaf.omer@campus.technion.ac.il::ca95f95c-7bbc-4ad5-b14b-12a480d1d378" providerId="AD" clId="Web-{F17AAF09-CBDB-3DA3-F861-EB782FA66846}" dt="2023-01-21T13:42:02.482" v="3844" actId="20577"/>
        <pc:sldMkLst>
          <pc:docMk/>
          <pc:sldMk cId="2443849242" sldId="331"/>
        </pc:sldMkLst>
        <pc:spChg chg="mod">
          <ac:chgData name="Asaf Omer" userId="S::asaf.omer@campus.technion.ac.il::ca95f95c-7bbc-4ad5-b14b-12a480d1d378" providerId="AD" clId="Web-{F17AAF09-CBDB-3DA3-F861-EB782FA66846}" dt="2023-01-21T13:31:42.537" v="3162" actId="20577"/>
          <ac:spMkLst>
            <pc:docMk/>
            <pc:sldMk cId="2443849242" sldId="331"/>
            <ac:spMk id="2" creationId="{81531251-AF82-C71C-A5E1-793C3DF9049C}"/>
          </ac:spMkLst>
        </pc:spChg>
        <pc:spChg chg="mod">
          <ac:chgData name="Asaf Omer" userId="S::asaf.omer@campus.technion.ac.il::ca95f95c-7bbc-4ad5-b14b-12a480d1d378" providerId="AD" clId="Web-{F17AAF09-CBDB-3DA3-F861-EB782FA66846}" dt="2023-01-21T13:42:02.482" v="3844" actId="20577"/>
          <ac:spMkLst>
            <pc:docMk/>
            <pc:sldMk cId="2443849242" sldId="331"/>
            <ac:spMk id="3" creationId="{21B268ED-9A53-9D9E-3A38-4FBCC88DCC5D}"/>
          </ac:spMkLst>
        </pc:spChg>
      </pc:sldChg>
      <pc:sldChg chg="ord">
        <pc:chgData name="Asaf Omer" userId="S::asaf.omer@campus.technion.ac.il::ca95f95c-7bbc-4ad5-b14b-12a480d1d378" providerId="AD" clId="Web-{F17AAF09-CBDB-3DA3-F861-EB782FA66846}" dt="2023-01-21T12:19:23.558" v="2056"/>
        <pc:sldMkLst>
          <pc:docMk/>
          <pc:sldMk cId="2856066178" sldId="332"/>
        </pc:sldMkLst>
      </pc:sldChg>
      <pc:sldChg chg="modSp add del">
        <pc:chgData name="Asaf Omer" userId="S::asaf.omer@campus.technion.ac.il::ca95f95c-7bbc-4ad5-b14b-12a480d1d378" providerId="AD" clId="Web-{F17AAF09-CBDB-3DA3-F861-EB782FA66846}" dt="2023-01-21T13:44:03.393" v="3873" actId="20577"/>
        <pc:sldMkLst>
          <pc:docMk/>
          <pc:sldMk cId="3251339834" sldId="333"/>
        </pc:sldMkLst>
        <pc:spChg chg="mod">
          <ac:chgData name="Asaf Omer" userId="S::asaf.omer@campus.technion.ac.il::ca95f95c-7bbc-4ad5-b14b-12a480d1d378" providerId="AD" clId="Web-{F17AAF09-CBDB-3DA3-F861-EB782FA66846}" dt="2023-01-21T13:43:32.345" v="3854" actId="20577"/>
          <ac:spMkLst>
            <pc:docMk/>
            <pc:sldMk cId="3251339834" sldId="333"/>
            <ac:spMk id="2" creationId="{3F06BBC1-3DFD-2EE4-6A38-518A1BC4556D}"/>
          </ac:spMkLst>
        </pc:spChg>
        <pc:spChg chg="mod">
          <ac:chgData name="Asaf Omer" userId="S::asaf.omer@campus.technion.ac.il::ca95f95c-7bbc-4ad5-b14b-12a480d1d378" providerId="AD" clId="Web-{F17AAF09-CBDB-3DA3-F861-EB782FA66846}" dt="2023-01-21T13:44:03.393" v="3873" actId="20577"/>
          <ac:spMkLst>
            <pc:docMk/>
            <pc:sldMk cId="3251339834" sldId="333"/>
            <ac:spMk id="3" creationId="{543560DB-BADD-C29D-F3F5-194139CF1085}"/>
          </ac:spMkLst>
        </pc:spChg>
      </pc:sldChg>
      <pc:sldChg chg="modSp">
        <pc:chgData name="Asaf Omer" userId="S::asaf.omer@campus.technion.ac.il::ca95f95c-7bbc-4ad5-b14b-12a480d1d378" providerId="AD" clId="Web-{F17AAF09-CBDB-3DA3-F861-EB782FA66846}" dt="2023-01-21T11:45:16.451" v="921" actId="20577"/>
        <pc:sldMkLst>
          <pc:docMk/>
          <pc:sldMk cId="1250523985" sldId="335"/>
        </pc:sldMkLst>
        <pc:spChg chg="mod">
          <ac:chgData name="Asaf Omer" userId="S::asaf.omer@campus.technion.ac.il::ca95f95c-7bbc-4ad5-b14b-12a480d1d378" providerId="AD" clId="Web-{F17AAF09-CBDB-3DA3-F861-EB782FA66846}" dt="2023-01-21T11:45:16.451" v="921" actId="20577"/>
          <ac:spMkLst>
            <pc:docMk/>
            <pc:sldMk cId="1250523985" sldId="335"/>
            <ac:spMk id="3" creationId="{00000000-0000-0000-0000-000000000000}"/>
          </ac:spMkLst>
        </pc:spChg>
      </pc:sldChg>
      <pc:sldChg chg="modSp">
        <pc:chgData name="Asaf Omer" userId="S::asaf.omer@campus.technion.ac.il::ca95f95c-7bbc-4ad5-b14b-12a480d1d378" providerId="AD" clId="Web-{F17AAF09-CBDB-3DA3-F861-EB782FA66846}" dt="2023-01-21T10:59:12.489" v="6" actId="1076"/>
        <pc:sldMkLst>
          <pc:docMk/>
          <pc:sldMk cId="1449534400" sldId="340"/>
        </pc:sldMkLst>
        <pc:spChg chg="mod">
          <ac:chgData name="Asaf Omer" userId="S::asaf.omer@campus.technion.ac.il::ca95f95c-7bbc-4ad5-b14b-12a480d1d378" providerId="AD" clId="Web-{F17AAF09-CBDB-3DA3-F861-EB782FA66846}" dt="2023-01-21T10:59:12.489" v="6" actId="1076"/>
          <ac:spMkLst>
            <pc:docMk/>
            <pc:sldMk cId="1449534400" sldId="340"/>
            <ac:spMk id="3" creationId="{6FD26A45-0499-7653-B962-104986420BBE}"/>
          </ac:spMkLst>
        </pc:spChg>
        <pc:spChg chg="mod">
          <ac:chgData name="Asaf Omer" userId="S::asaf.omer@campus.technion.ac.il::ca95f95c-7bbc-4ad5-b14b-12a480d1d378" providerId="AD" clId="Web-{F17AAF09-CBDB-3DA3-F861-EB782FA66846}" dt="2023-01-21T10:52:23.927" v="1" actId="1076"/>
          <ac:spMkLst>
            <pc:docMk/>
            <pc:sldMk cId="1449534400" sldId="340"/>
            <ac:spMk id="5" creationId="{5B5AB02D-491F-A2E7-6B5B-16ECEA508E10}"/>
          </ac:spMkLst>
        </pc:spChg>
        <pc:picChg chg="mod">
          <ac:chgData name="Asaf Omer" userId="S::asaf.omer@campus.technion.ac.il::ca95f95c-7bbc-4ad5-b14b-12a480d1d378" providerId="AD" clId="Web-{F17AAF09-CBDB-3DA3-F861-EB782FA66846}" dt="2023-01-21T10:52:43.678" v="2" actId="1076"/>
          <ac:picMkLst>
            <pc:docMk/>
            <pc:sldMk cId="1449534400" sldId="340"/>
            <ac:picMk id="6" creationId="{1F801388-45F3-B630-D270-F37E93362A30}"/>
          </ac:picMkLst>
        </pc:picChg>
      </pc:sldChg>
      <pc:sldChg chg="modSp">
        <pc:chgData name="Asaf Omer" userId="S::asaf.omer@campus.technion.ac.il::ca95f95c-7bbc-4ad5-b14b-12a480d1d378" providerId="AD" clId="Web-{F17AAF09-CBDB-3DA3-F861-EB782FA66846}" dt="2023-01-21T11:19:49.676" v="9" actId="1076"/>
        <pc:sldMkLst>
          <pc:docMk/>
          <pc:sldMk cId="1529111634" sldId="341"/>
        </pc:sldMkLst>
        <pc:picChg chg="mod">
          <ac:chgData name="Asaf Omer" userId="S::asaf.omer@campus.technion.ac.il::ca95f95c-7bbc-4ad5-b14b-12a480d1d378" providerId="AD" clId="Web-{F17AAF09-CBDB-3DA3-F861-EB782FA66846}" dt="2023-01-21T11:19:49.676" v="9" actId="1076"/>
          <ac:picMkLst>
            <pc:docMk/>
            <pc:sldMk cId="1529111634" sldId="341"/>
            <ac:picMk id="5" creationId="{00CBD457-DA86-EE87-F8DB-BB96B5CD2675}"/>
          </ac:picMkLst>
        </pc:picChg>
        <pc:picChg chg="mod">
          <ac:chgData name="Asaf Omer" userId="S::asaf.omer@campus.technion.ac.il::ca95f95c-7bbc-4ad5-b14b-12a480d1d378" providerId="AD" clId="Web-{F17AAF09-CBDB-3DA3-F861-EB782FA66846}" dt="2023-01-21T11:19:46.519" v="7" actId="1076"/>
          <ac:picMkLst>
            <pc:docMk/>
            <pc:sldMk cId="1529111634" sldId="341"/>
            <ac:picMk id="12" creationId="{09D9F03F-991C-FDED-B9B3-AE5B2A40F1FC}"/>
          </ac:picMkLst>
        </pc:picChg>
      </pc:sldChg>
      <pc:sldChg chg="modSp">
        <pc:chgData name="Asaf Omer" userId="S::asaf.omer@campus.technion.ac.il::ca95f95c-7bbc-4ad5-b14b-12a480d1d378" providerId="AD" clId="Web-{F17AAF09-CBDB-3DA3-F861-EB782FA66846}" dt="2023-01-21T11:27:10.255" v="204" actId="20577"/>
        <pc:sldMkLst>
          <pc:docMk/>
          <pc:sldMk cId="1294725137" sldId="342"/>
        </pc:sldMkLst>
        <pc:spChg chg="mod">
          <ac:chgData name="Asaf Omer" userId="S::asaf.omer@campus.technion.ac.il::ca95f95c-7bbc-4ad5-b14b-12a480d1d378" providerId="AD" clId="Web-{F17AAF09-CBDB-3DA3-F861-EB782FA66846}" dt="2023-01-21T11:27:10.255" v="204" actId="20577"/>
          <ac:spMkLst>
            <pc:docMk/>
            <pc:sldMk cId="1294725137" sldId="342"/>
            <ac:spMk id="3" creationId="{3317B6EC-668A-807A-4EDF-B78ABE258090}"/>
          </ac:spMkLst>
        </pc:spChg>
      </pc:sldChg>
      <pc:sldChg chg="modSp add ord replId">
        <pc:chgData name="Asaf Omer" userId="S::asaf.omer@campus.technion.ac.il::ca95f95c-7bbc-4ad5-b14b-12a480d1d378" providerId="AD" clId="Web-{F17AAF09-CBDB-3DA3-F861-EB782FA66846}" dt="2023-01-21T11:46:47.376" v="945" actId="20577"/>
        <pc:sldMkLst>
          <pc:docMk/>
          <pc:sldMk cId="1718794020" sldId="343"/>
        </pc:sldMkLst>
        <pc:spChg chg="mod">
          <ac:chgData name="Asaf Omer" userId="S::asaf.omer@campus.technion.ac.il::ca95f95c-7bbc-4ad5-b14b-12a480d1d378" providerId="AD" clId="Web-{F17AAF09-CBDB-3DA3-F861-EB782FA66846}" dt="2023-01-21T11:46:47.376" v="945" actId="20577"/>
          <ac:spMkLst>
            <pc:docMk/>
            <pc:sldMk cId="1718794020" sldId="343"/>
            <ac:spMk id="3" creationId="{00000000-0000-0000-0000-000000000000}"/>
          </ac:spMkLst>
        </pc:spChg>
      </pc:sldChg>
      <pc:sldChg chg="modSp add replId">
        <pc:chgData name="Asaf Omer" userId="S::asaf.omer@campus.technion.ac.il::ca95f95c-7bbc-4ad5-b14b-12a480d1d378" providerId="AD" clId="Web-{F17AAF09-CBDB-3DA3-F861-EB782FA66846}" dt="2023-01-21T11:48:01.832" v="948"/>
        <pc:sldMkLst>
          <pc:docMk/>
          <pc:sldMk cId="2540404877" sldId="344"/>
        </pc:sldMkLst>
        <pc:spChg chg="mod">
          <ac:chgData name="Asaf Omer" userId="S::asaf.omer@campus.technion.ac.il::ca95f95c-7bbc-4ad5-b14b-12a480d1d378" providerId="AD" clId="Web-{F17AAF09-CBDB-3DA3-F861-EB782FA66846}" dt="2023-01-21T11:48:01.832" v="948"/>
          <ac:spMkLst>
            <pc:docMk/>
            <pc:sldMk cId="2540404877" sldId="344"/>
            <ac:spMk id="3" creationId="{00000000-0000-0000-0000-000000000000}"/>
          </ac:spMkLst>
        </pc:spChg>
      </pc:sldChg>
      <pc:sldChg chg="addSp delSp modSp">
        <pc:chgData name="Asaf Omer" userId="S::asaf.omer@campus.technion.ac.il::ca95f95c-7bbc-4ad5-b14b-12a480d1d378" providerId="AD" clId="Web-{F17AAF09-CBDB-3DA3-F861-EB782FA66846}" dt="2023-01-21T11:54:27.753" v="1214" actId="1076"/>
        <pc:sldMkLst>
          <pc:docMk/>
          <pc:sldMk cId="406787310" sldId="345"/>
        </pc:sldMkLst>
        <pc:spChg chg="mod">
          <ac:chgData name="Asaf Omer" userId="S::asaf.omer@campus.technion.ac.il::ca95f95c-7bbc-4ad5-b14b-12a480d1d378" providerId="AD" clId="Web-{F17AAF09-CBDB-3DA3-F861-EB782FA66846}" dt="2023-01-21T11:53:34.969" v="1207" actId="20577"/>
          <ac:spMkLst>
            <pc:docMk/>
            <pc:sldMk cId="406787310" sldId="345"/>
            <ac:spMk id="2" creationId="{D736CC28-87EB-CAD0-E5AD-27EAA8097417}"/>
          </ac:spMkLst>
        </pc:spChg>
        <pc:spChg chg="add del mod">
          <ac:chgData name="Asaf Omer" userId="S::asaf.omer@campus.technion.ac.il::ca95f95c-7bbc-4ad5-b14b-12a480d1d378" providerId="AD" clId="Web-{F17AAF09-CBDB-3DA3-F861-EB782FA66846}" dt="2023-01-21T11:54:21.065" v="1212" actId="20577"/>
          <ac:spMkLst>
            <pc:docMk/>
            <pc:sldMk cId="406787310" sldId="345"/>
            <ac:spMk id="3" creationId="{EDB46DEE-D0FD-C5B3-7490-D13B7FDC3B0E}"/>
          </ac:spMkLst>
        </pc:spChg>
        <pc:picChg chg="add del mod ord">
          <ac:chgData name="Asaf Omer" userId="S::asaf.omer@campus.technion.ac.il::ca95f95c-7bbc-4ad5-b14b-12a480d1d378" providerId="AD" clId="Web-{F17AAF09-CBDB-3DA3-F861-EB782FA66846}" dt="2023-01-21T11:49:23.991" v="950"/>
          <ac:picMkLst>
            <pc:docMk/>
            <pc:sldMk cId="406787310" sldId="345"/>
            <ac:picMk id="5" creationId="{112D707C-F0A8-9842-B5B2-5D9387C8D412}"/>
          </ac:picMkLst>
        </pc:picChg>
        <pc:picChg chg="add del mod ord">
          <ac:chgData name="Asaf Omer" userId="S::asaf.omer@campus.technion.ac.il::ca95f95c-7bbc-4ad5-b14b-12a480d1d378" providerId="AD" clId="Web-{F17AAF09-CBDB-3DA3-F861-EB782FA66846}" dt="2023-01-21T11:49:40.351" v="954"/>
          <ac:picMkLst>
            <pc:docMk/>
            <pc:sldMk cId="406787310" sldId="345"/>
            <ac:picMk id="6" creationId="{EC2211B0-9E03-F8F2-33F3-9EAD678F6A5B}"/>
          </ac:picMkLst>
        </pc:picChg>
        <pc:picChg chg="add mod">
          <ac:chgData name="Asaf Omer" userId="S::asaf.omer@campus.technion.ac.il::ca95f95c-7bbc-4ad5-b14b-12a480d1d378" providerId="AD" clId="Web-{F17AAF09-CBDB-3DA3-F861-EB782FA66846}" dt="2023-01-21T11:54:27.753" v="1214" actId="1076"/>
          <ac:picMkLst>
            <pc:docMk/>
            <pc:sldMk cId="406787310" sldId="345"/>
            <ac:picMk id="7" creationId="{04FD0C81-B914-643F-ACAD-8E8BABB835B6}"/>
          </ac:picMkLst>
        </pc:picChg>
      </pc:sldChg>
      <pc:sldChg chg="addSp modSp">
        <pc:chgData name="Asaf Omer" userId="S::asaf.omer@campus.technion.ac.il::ca95f95c-7bbc-4ad5-b14b-12a480d1d378" providerId="AD" clId="Web-{F17AAF09-CBDB-3DA3-F861-EB782FA66846}" dt="2023-01-21T12:18:25.759" v="2054" actId="1076"/>
        <pc:sldMkLst>
          <pc:docMk/>
          <pc:sldMk cId="728387277" sldId="346"/>
        </pc:sldMkLst>
        <pc:spChg chg="mod">
          <ac:chgData name="Asaf Omer" userId="S::asaf.omer@campus.technion.ac.il::ca95f95c-7bbc-4ad5-b14b-12a480d1d378" providerId="AD" clId="Web-{F17AAF09-CBDB-3DA3-F861-EB782FA66846}" dt="2023-01-21T11:57:04.274" v="1217" actId="20577"/>
          <ac:spMkLst>
            <pc:docMk/>
            <pc:sldMk cId="728387277" sldId="346"/>
            <ac:spMk id="2" creationId="{D736CC28-87EB-CAD0-E5AD-27EAA8097417}"/>
          </ac:spMkLst>
        </pc:spChg>
        <pc:spChg chg="mod">
          <ac:chgData name="Asaf Omer" userId="S::asaf.omer@campus.technion.ac.il::ca95f95c-7bbc-4ad5-b14b-12a480d1d378" providerId="AD" clId="Web-{F17AAF09-CBDB-3DA3-F861-EB782FA66846}" dt="2023-01-21T12:17:58.742" v="2051" actId="20577"/>
          <ac:spMkLst>
            <pc:docMk/>
            <pc:sldMk cId="728387277" sldId="346"/>
            <ac:spMk id="3" creationId="{EDB46DEE-D0FD-C5B3-7490-D13B7FDC3B0E}"/>
          </ac:spMkLst>
        </pc:spChg>
        <pc:spChg chg="mod">
          <ac:chgData name="Asaf Omer" userId="S::asaf.omer@campus.technion.ac.il::ca95f95c-7bbc-4ad5-b14b-12a480d1d378" providerId="AD" clId="Web-{F17AAF09-CBDB-3DA3-F861-EB782FA66846}" dt="2023-01-21T12:18:25.759" v="2054" actId="1076"/>
          <ac:spMkLst>
            <pc:docMk/>
            <pc:sldMk cId="728387277" sldId="346"/>
            <ac:spMk id="4" creationId="{D66267CF-2E4D-2764-2819-7F37164CAA5D}"/>
          </ac:spMkLst>
        </pc:spChg>
        <pc:spChg chg="add mod">
          <ac:chgData name="Asaf Omer" userId="S::asaf.omer@campus.technion.ac.il::ca95f95c-7bbc-4ad5-b14b-12a480d1d378" providerId="AD" clId="Web-{F17AAF09-CBDB-3DA3-F861-EB782FA66846}" dt="2023-01-21T11:59:43.811" v="1448" actId="1076"/>
          <ac:spMkLst>
            <pc:docMk/>
            <pc:sldMk cId="728387277" sldId="346"/>
            <ac:spMk id="11" creationId="{2547017C-C430-B473-F252-D8BB01F766B9}"/>
          </ac:spMkLst>
        </pc:spChg>
        <pc:grpChg chg="add mod">
          <ac:chgData name="Asaf Omer" userId="S::asaf.omer@campus.technion.ac.il::ca95f95c-7bbc-4ad5-b14b-12a480d1d378" providerId="AD" clId="Web-{F17AAF09-CBDB-3DA3-F861-EB782FA66846}" dt="2023-01-21T12:09:41.396" v="2013" actId="14100"/>
          <ac:grpSpMkLst>
            <pc:docMk/>
            <pc:sldMk cId="728387277" sldId="346"/>
            <ac:grpSpMk id="14" creationId="{C9049B27-4D5C-0E59-FBE5-FBA4FC089681}"/>
          </ac:grpSpMkLst>
        </pc:grpChg>
        <pc:picChg chg="mod">
          <ac:chgData name="Asaf Omer" userId="S::asaf.omer@campus.technion.ac.il::ca95f95c-7bbc-4ad5-b14b-12a480d1d378" providerId="AD" clId="Web-{F17AAF09-CBDB-3DA3-F861-EB782FA66846}" dt="2023-01-21T12:08:54.925" v="2006" actId="14100"/>
          <ac:picMkLst>
            <pc:docMk/>
            <pc:sldMk cId="728387277" sldId="346"/>
            <ac:picMk id="7" creationId="{04FD0C81-B914-643F-ACAD-8E8BABB835B6}"/>
          </ac:picMkLst>
        </pc:picChg>
        <pc:picChg chg="mod">
          <ac:chgData name="Asaf Omer" userId="S::asaf.omer@campus.technion.ac.il::ca95f95c-7bbc-4ad5-b14b-12a480d1d378" providerId="AD" clId="Web-{F17AAF09-CBDB-3DA3-F861-EB782FA66846}" dt="2023-01-21T12:12:21.230" v="2016" actId="1076"/>
          <ac:picMkLst>
            <pc:docMk/>
            <pc:sldMk cId="728387277" sldId="346"/>
            <ac:picMk id="17" creationId="{0A7AC413-5367-6FA0-B5DC-2A560D8EB0E4}"/>
          </ac:picMkLst>
        </pc:picChg>
      </pc:sldChg>
      <pc:sldChg chg="delSp modSp add replId">
        <pc:chgData name="Asaf Omer" userId="S::asaf.omer@campus.technion.ac.il::ca95f95c-7bbc-4ad5-b14b-12a480d1d378" providerId="AD" clId="Web-{F17AAF09-CBDB-3DA3-F861-EB782FA66846}" dt="2023-01-21T12:07:41.438" v="1916" actId="20577"/>
        <pc:sldMkLst>
          <pc:docMk/>
          <pc:sldMk cId="3099521442" sldId="347"/>
        </pc:sldMkLst>
        <pc:spChg chg="mod">
          <ac:chgData name="Asaf Omer" userId="S::asaf.omer@campus.technion.ac.il::ca95f95c-7bbc-4ad5-b14b-12a480d1d378" providerId="AD" clId="Web-{F17AAF09-CBDB-3DA3-F861-EB782FA66846}" dt="2023-01-21T12:02:09.598" v="1459" actId="20577"/>
          <ac:spMkLst>
            <pc:docMk/>
            <pc:sldMk cId="3099521442" sldId="347"/>
            <ac:spMk id="2" creationId="{D736CC28-87EB-CAD0-E5AD-27EAA8097417}"/>
          </ac:spMkLst>
        </pc:spChg>
        <pc:spChg chg="mod">
          <ac:chgData name="Asaf Omer" userId="S::asaf.omer@campus.technion.ac.il::ca95f95c-7bbc-4ad5-b14b-12a480d1d378" providerId="AD" clId="Web-{F17AAF09-CBDB-3DA3-F861-EB782FA66846}" dt="2023-01-21T12:07:41.438" v="1916" actId="20577"/>
          <ac:spMkLst>
            <pc:docMk/>
            <pc:sldMk cId="3099521442" sldId="347"/>
            <ac:spMk id="3" creationId="{EDB46DEE-D0FD-C5B3-7490-D13B7FDC3B0E}"/>
          </ac:spMkLst>
        </pc:spChg>
        <pc:picChg chg="del">
          <ac:chgData name="Asaf Omer" userId="S::asaf.omer@campus.technion.ac.il::ca95f95c-7bbc-4ad5-b14b-12a480d1d378" providerId="AD" clId="Web-{F17AAF09-CBDB-3DA3-F861-EB782FA66846}" dt="2023-01-21T12:02:11.582" v="1460"/>
          <ac:picMkLst>
            <pc:docMk/>
            <pc:sldMk cId="3099521442" sldId="347"/>
            <ac:picMk id="7" creationId="{04FD0C81-B914-643F-ACAD-8E8BABB835B6}"/>
          </ac:picMkLst>
        </pc:picChg>
      </pc:sldChg>
      <pc:sldChg chg="modSp new">
        <pc:chgData name="Asaf Omer" userId="S::asaf.omer@campus.technion.ac.il::ca95f95c-7bbc-4ad5-b14b-12a480d1d378" providerId="AD" clId="Web-{F17AAF09-CBDB-3DA3-F861-EB782FA66846}" dt="2023-01-21T12:17:34.695" v="2048" actId="20577"/>
        <pc:sldMkLst>
          <pc:docMk/>
          <pc:sldMk cId="67312444" sldId="348"/>
        </pc:sldMkLst>
        <pc:spChg chg="mod">
          <ac:chgData name="Asaf Omer" userId="S::asaf.omer@campus.technion.ac.il::ca95f95c-7bbc-4ad5-b14b-12a480d1d378" providerId="AD" clId="Web-{F17AAF09-CBDB-3DA3-F861-EB782FA66846}" dt="2023-01-21T12:17:26.663" v="2030" actId="20577"/>
          <ac:spMkLst>
            <pc:docMk/>
            <pc:sldMk cId="67312444" sldId="348"/>
            <ac:spMk id="2" creationId="{1C68CF38-61AD-88BD-2B19-3C465902B5C9}"/>
          </ac:spMkLst>
        </pc:spChg>
        <pc:spChg chg="mod">
          <ac:chgData name="Asaf Omer" userId="S::asaf.omer@campus.technion.ac.il::ca95f95c-7bbc-4ad5-b14b-12a480d1d378" providerId="AD" clId="Web-{F17AAF09-CBDB-3DA3-F861-EB782FA66846}" dt="2023-01-21T12:17:34.695" v="2048" actId="20577"/>
          <ac:spMkLst>
            <pc:docMk/>
            <pc:sldMk cId="67312444" sldId="348"/>
            <ac:spMk id="3" creationId="{2834910E-A59B-68B3-48B1-246849C09040}"/>
          </ac:spMkLst>
        </pc:spChg>
      </pc:sldChg>
      <pc:sldChg chg="modSp add ord replId delCm">
        <pc:chgData name="Asaf Omer" userId="S::asaf.omer@campus.technion.ac.il::ca95f95c-7bbc-4ad5-b14b-12a480d1d378" providerId="AD" clId="Web-{F17AAF09-CBDB-3DA3-F861-EB782FA66846}" dt="2023-01-21T12:20:24.795" v="2062"/>
        <pc:sldMkLst>
          <pc:docMk/>
          <pc:sldMk cId="1576340302" sldId="350"/>
        </pc:sldMkLst>
        <pc:spChg chg="mod">
          <ac:chgData name="Asaf Omer" userId="S::asaf.omer@campus.technion.ac.il::ca95f95c-7bbc-4ad5-b14b-12a480d1d378" providerId="AD" clId="Web-{F17AAF09-CBDB-3DA3-F861-EB782FA66846}" dt="2023-01-21T12:20:20.732" v="2061"/>
          <ac:spMkLst>
            <pc:docMk/>
            <pc:sldMk cId="1576340302" sldId="350"/>
            <ac:spMk id="3" creationId="{00000000-0000-0000-0000-000000000000}"/>
          </ac:spMkLst>
        </pc:spChg>
      </pc:sldChg>
      <pc:sldChg chg="modSp add replId">
        <pc:chgData name="Asaf Omer" userId="S::asaf.omer@campus.technion.ac.il::ca95f95c-7bbc-4ad5-b14b-12a480d1d378" providerId="AD" clId="Web-{F17AAF09-CBDB-3DA3-F861-EB782FA66846}" dt="2023-01-21T12:20:46.952" v="2065"/>
        <pc:sldMkLst>
          <pc:docMk/>
          <pc:sldMk cId="2577257030" sldId="351"/>
        </pc:sldMkLst>
        <pc:spChg chg="mod">
          <ac:chgData name="Asaf Omer" userId="S::asaf.omer@campus.technion.ac.il::ca95f95c-7bbc-4ad5-b14b-12a480d1d378" providerId="AD" clId="Web-{F17AAF09-CBDB-3DA3-F861-EB782FA66846}" dt="2023-01-21T12:20:46.952" v="2065"/>
          <ac:spMkLst>
            <pc:docMk/>
            <pc:sldMk cId="2577257030" sldId="351"/>
            <ac:spMk id="3" creationId="{00000000-0000-0000-0000-000000000000}"/>
          </ac:spMkLst>
        </pc:spChg>
      </pc:sldChg>
      <pc:sldChg chg="modSp add ord replId">
        <pc:chgData name="Asaf Omer" userId="S::asaf.omer@campus.technion.ac.il::ca95f95c-7bbc-4ad5-b14b-12a480d1d378" providerId="AD" clId="Web-{F17AAF09-CBDB-3DA3-F861-EB782FA66846}" dt="2023-01-21T12:21:07.531" v="2069"/>
        <pc:sldMkLst>
          <pc:docMk/>
          <pc:sldMk cId="3943181483" sldId="352"/>
        </pc:sldMkLst>
        <pc:spChg chg="mod">
          <ac:chgData name="Asaf Omer" userId="S::asaf.omer@campus.technion.ac.il::ca95f95c-7bbc-4ad5-b14b-12a480d1d378" providerId="AD" clId="Web-{F17AAF09-CBDB-3DA3-F861-EB782FA66846}" dt="2023-01-21T12:21:07.531" v="2069"/>
          <ac:spMkLst>
            <pc:docMk/>
            <pc:sldMk cId="3943181483" sldId="352"/>
            <ac:spMk id="3" creationId="{00000000-0000-0000-0000-000000000000}"/>
          </ac:spMkLst>
        </pc:spChg>
      </pc:sldChg>
      <pc:sldChg chg="addSp modSp add replId">
        <pc:chgData name="Asaf Omer" userId="S::asaf.omer@campus.technion.ac.il::ca95f95c-7bbc-4ad5-b14b-12a480d1d378" providerId="AD" clId="Web-{F17AAF09-CBDB-3DA3-F861-EB782FA66846}" dt="2023-01-21T12:50:21.445" v="2861" actId="20577"/>
        <pc:sldMkLst>
          <pc:docMk/>
          <pc:sldMk cId="2166934086" sldId="353"/>
        </pc:sldMkLst>
        <pc:spChg chg="mod">
          <ac:chgData name="Asaf Omer" userId="S::asaf.omer@campus.technion.ac.il::ca95f95c-7bbc-4ad5-b14b-12a480d1d378" providerId="AD" clId="Web-{F17AAF09-CBDB-3DA3-F861-EB782FA66846}" dt="2023-01-21T12:21:25.734" v="2094" actId="20577"/>
          <ac:spMkLst>
            <pc:docMk/>
            <pc:sldMk cId="2166934086" sldId="353"/>
            <ac:spMk id="2" creationId="{D736CC28-87EB-CAD0-E5AD-27EAA8097417}"/>
          </ac:spMkLst>
        </pc:spChg>
        <pc:spChg chg="mod">
          <ac:chgData name="Asaf Omer" userId="S::asaf.omer@campus.technion.ac.il::ca95f95c-7bbc-4ad5-b14b-12a480d1d378" providerId="AD" clId="Web-{F17AAF09-CBDB-3DA3-F861-EB782FA66846}" dt="2023-01-21T12:50:21.445" v="2861" actId="20577"/>
          <ac:spMkLst>
            <pc:docMk/>
            <pc:sldMk cId="2166934086" sldId="353"/>
            <ac:spMk id="3" creationId="{EDB46DEE-D0FD-C5B3-7490-D13B7FDC3B0E}"/>
          </ac:spMkLst>
        </pc:spChg>
        <pc:spChg chg="add">
          <ac:chgData name="Asaf Omer" userId="S::asaf.omer@campus.technion.ac.il::ca95f95c-7bbc-4ad5-b14b-12a480d1d378" providerId="AD" clId="Web-{F17AAF09-CBDB-3DA3-F861-EB782FA66846}" dt="2023-01-21T12:24:04.256" v="2326"/>
          <ac:spMkLst>
            <pc:docMk/>
            <pc:sldMk cId="2166934086" sldId="353"/>
            <ac:spMk id="6" creationId="{40D4CAB6-98AC-A682-A6DC-A56431BED16F}"/>
          </ac:spMkLst>
        </pc:spChg>
      </pc:sldChg>
      <pc:sldChg chg="modSp add replId">
        <pc:chgData name="Asaf Omer" userId="S::asaf.omer@campus.technion.ac.il::ca95f95c-7bbc-4ad5-b14b-12a480d1d378" providerId="AD" clId="Web-{F17AAF09-CBDB-3DA3-F861-EB782FA66846}" dt="2023-01-21T12:52:00.871" v="2970" actId="1076"/>
        <pc:sldMkLst>
          <pc:docMk/>
          <pc:sldMk cId="3349769320" sldId="354"/>
        </pc:sldMkLst>
        <pc:spChg chg="mod">
          <ac:chgData name="Asaf Omer" userId="S::asaf.omer@campus.technion.ac.il::ca95f95c-7bbc-4ad5-b14b-12a480d1d378" providerId="AD" clId="Web-{F17AAF09-CBDB-3DA3-F861-EB782FA66846}" dt="2023-01-21T12:48:41.426" v="2770" actId="20577"/>
          <ac:spMkLst>
            <pc:docMk/>
            <pc:sldMk cId="3349769320" sldId="354"/>
            <ac:spMk id="2" creationId="{D736CC28-87EB-CAD0-E5AD-27EAA8097417}"/>
          </ac:spMkLst>
        </pc:spChg>
        <pc:spChg chg="mod">
          <ac:chgData name="Asaf Omer" userId="S::asaf.omer@campus.technion.ac.il::ca95f95c-7bbc-4ad5-b14b-12a480d1d378" providerId="AD" clId="Web-{F17AAF09-CBDB-3DA3-F861-EB782FA66846}" dt="2023-01-21T12:52:00.871" v="2970" actId="1076"/>
          <ac:spMkLst>
            <pc:docMk/>
            <pc:sldMk cId="3349769320" sldId="354"/>
            <ac:spMk id="3" creationId="{EDB46DEE-D0FD-C5B3-7490-D13B7FDC3B0E}"/>
          </ac:spMkLst>
        </pc:spChg>
      </pc:sldChg>
      <pc:sldChg chg="modSp add replId">
        <pc:chgData name="Asaf Omer" userId="S::asaf.omer@campus.technion.ac.il::ca95f95c-7bbc-4ad5-b14b-12a480d1d378" providerId="AD" clId="Web-{F17AAF09-CBDB-3DA3-F861-EB782FA66846}" dt="2023-01-21T12:33:29.699" v="2742" actId="20577"/>
        <pc:sldMkLst>
          <pc:docMk/>
          <pc:sldMk cId="3824021728" sldId="355"/>
        </pc:sldMkLst>
        <pc:spChg chg="mod">
          <ac:chgData name="Asaf Omer" userId="S::asaf.omer@campus.technion.ac.il::ca95f95c-7bbc-4ad5-b14b-12a480d1d378" providerId="AD" clId="Web-{F17AAF09-CBDB-3DA3-F861-EB782FA66846}" dt="2023-01-21T12:32:48.525" v="2663" actId="20577"/>
          <ac:spMkLst>
            <pc:docMk/>
            <pc:sldMk cId="3824021728" sldId="355"/>
            <ac:spMk id="2" creationId="{D736CC28-87EB-CAD0-E5AD-27EAA8097417}"/>
          </ac:spMkLst>
        </pc:spChg>
        <pc:spChg chg="mod">
          <ac:chgData name="Asaf Omer" userId="S::asaf.omer@campus.technion.ac.il::ca95f95c-7bbc-4ad5-b14b-12a480d1d378" providerId="AD" clId="Web-{F17AAF09-CBDB-3DA3-F861-EB782FA66846}" dt="2023-01-21T12:33:29.699" v="2742" actId="20577"/>
          <ac:spMkLst>
            <pc:docMk/>
            <pc:sldMk cId="3824021728" sldId="355"/>
            <ac:spMk id="3" creationId="{EDB46DEE-D0FD-C5B3-7490-D13B7FDC3B0E}"/>
          </ac:spMkLst>
        </pc:spChg>
      </pc:sldChg>
      <pc:sldChg chg="addSp delSp modSp add replId">
        <pc:chgData name="Asaf Omer" userId="S::asaf.omer@campus.technion.ac.il::ca95f95c-7bbc-4ad5-b14b-12a480d1d378" providerId="AD" clId="Web-{F17AAF09-CBDB-3DA3-F861-EB782FA66846}" dt="2023-01-21T13:09:44.551" v="3108" actId="1076"/>
        <pc:sldMkLst>
          <pc:docMk/>
          <pc:sldMk cId="2402638623" sldId="356"/>
        </pc:sldMkLst>
        <pc:spChg chg="mod">
          <ac:chgData name="Asaf Omer" userId="S::asaf.omer@campus.technion.ac.il::ca95f95c-7bbc-4ad5-b14b-12a480d1d378" providerId="AD" clId="Web-{F17AAF09-CBDB-3DA3-F861-EB782FA66846}" dt="2023-01-21T12:56:25.599" v="2990" actId="20577"/>
          <ac:spMkLst>
            <pc:docMk/>
            <pc:sldMk cId="2402638623" sldId="356"/>
            <ac:spMk id="2" creationId="{D736CC28-87EB-CAD0-E5AD-27EAA8097417}"/>
          </ac:spMkLst>
        </pc:spChg>
        <pc:picChg chg="add del mod">
          <ac:chgData name="Asaf Omer" userId="S::asaf.omer@campus.technion.ac.il::ca95f95c-7bbc-4ad5-b14b-12a480d1d378" providerId="AD" clId="Web-{F17AAF09-CBDB-3DA3-F861-EB782FA66846}" dt="2023-01-21T13:08:53.346" v="3101"/>
          <ac:picMkLst>
            <pc:docMk/>
            <pc:sldMk cId="2402638623" sldId="356"/>
            <ac:picMk id="5" creationId="{7D55C71A-0B00-D4FA-7B20-25858EAD5F2B}"/>
          </ac:picMkLst>
        </pc:picChg>
        <pc:picChg chg="add mod">
          <ac:chgData name="Asaf Omer" userId="S::asaf.omer@campus.technion.ac.il::ca95f95c-7bbc-4ad5-b14b-12a480d1d378" providerId="AD" clId="Web-{F17AAF09-CBDB-3DA3-F861-EB782FA66846}" dt="2023-01-21T13:09:44.551" v="3108" actId="1076"/>
          <ac:picMkLst>
            <pc:docMk/>
            <pc:sldMk cId="2402638623" sldId="356"/>
            <ac:picMk id="7" creationId="{B6EEABFD-4BDD-5E93-C742-2AF0CDAC88B3}"/>
          </ac:picMkLst>
        </pc:picChg>
      </pc:sldChg>
      <pc:sldChg chg="addSp delSp modSp add replId">
        <pc:chgData name="Asaf Omer" userId="S::asaf.omer@campus.technion.ac.il::ca95f95c-7bbc-4ad5-b14b-12a480d1d378" providerId="AD" clId="Web-{F17AAF09-CBDB-3DA3-F861-EB782FA66846}" dt="2023-01-21T13:04:12.476" v="3094" actId="1076"/>
        <pc:sldMkLst>
          <pc:docMk/>
          <pc:sldMk cId="1839284333" sldId="357"/>
        </pc:sldMkLst>
        <pc:spChg chg="mod">
          <ac:chgData name="Asaf Omer" userId="S::asaf.omer@campus.technion.ac.il::ca95f95c-7bbc-4ad5-b14b-12a480d1d378" providerId="AD" clId="Web-{F17AAF09-CBDB-3DA3-F861-EB782FA66846}" dt="2023-01-21T12:57:49.055" v="2992" actId="20577"/>
          <ac:spMkLst>
            <pc:docMk/>
            <pc:sldMk cId="1839284333" sldId="357"/>
            <ac:spMk id="2" creationId="{D736CC28-87EB-CAD0-E5AD-27EAA8097417}"/>
          </ac:spMkLst>
        </pc:spChg>
        <pc:spChg chg="del">
          <ac:chgData name="Asaf Omer" userId="S::asaf.omer@campus.technion.ac.il::ca95f95c-7bbc-4ad5-b14b-12a480d1d378" providerId="AD" clId="Web-{F17AAF09-CBDB-3DA3-F861-EB782FA66846}" dt="2023-01-21T13:02:07.674" v="3001"/>
          <ac:spMkLst>
            <pc:docMk/>
            <pc:sldMk cId="1839284333" sldId="357"/>
            <ac:spMk id="3" creationId="{EDB46DEE-D0FD-C5B3-7490-D13B7FDC3B0E}"/>
          </ac:spMkLst>
        </pc:spChg>
        <pc:spChg chg="add del mod">
          <ac:chgData name="Asaf Omer" userId="S::asaf.omer@campus.technion.ac.il::ca95f95c-7bbc-4ad5-b14b-12a480d1d378" providerId="AD" clId="Web-{F17AAF09-CBDB-3DA3-F861-EB782FA66846}" dt="2023-01-21T13:01:34.079" v="2996"/>
          <ac:spMkLst>
            <pc:docMk/>
            <pc:sldMk cId="1839284333" sldId="357"/>
            <ac:spMk id="5" creationId="{9EAE8870-EC5A-BDC6-0EE1-94D0C39CBD14}"/>
          </ac:spMkLst>
        </pc:spChg>
        <pc:spChg chg="add mod">
          <ac:chgData name="Asaf Omer" userId="S::asaf.omer@campus.technion.ac.il::ca95f95c-7bbc-4ad5-b14b-12a480d1d378" providerId="AD" clId="Web-{F17AAF09-CBDB-3DA3-F861-EB782FA66846}" dt="2023-01-21T13:03:14.317" v="3084" actId="20577"/>
          <ac:spMkLst>
            <pc:docMk/>
            <pc:sldMk cId="1839284333" sldId="357"/>
            <ac:spMk id="10" creationId="{F22EC3BA-C3A1-E578-261F-F147A2860C67}"/>
          </ac:spMkLst>
        </pc:spChg>
        <pc:picChg chg="add mod">
          <ac:chgData name="Asaf Omer" userId="S::asaf.omer@campus.technion.ac.il::ca95f95c-7bbc-4ad5-b14b-12a480d1d378" providerId="AD" clId="Web-{F17AAF09-CBDB-3DA3-F861-EB782FA66846}" dt="2023-01-21T13:03:27.177" v="3088" actId="1076"/>
          <ac:picMkLst>
            <pc:docMk/>
            <pc:sldMk cId="1839284333" sldId="357"/>
            <ac:picMk id="7" creationId="{97441B59-C514-86BE-93E8-5B2C340768C4}"/>
          </ac:picMkLst>
        </pc:picChg>
        <pc:picChg chg="add mod">
          <ac:chgData name="Asaf Omer" userId="S::asaf.omer@campus.technion.ac.il::ca95f95c-7bbc-4ad5-b14b-12a480d1d378" providerId="AD" clId="Web-{F17AAF09-CBDB-3DA3-F861-EB782FA66846}" dt="2023-01-21T13:03:28.740" v="3089" actId="1076"/>
          <ac:picMkLst>
            <pc:docMk/>
            <pc:sldMk cId="1839284333" sldId="357"/>
            <ac:picMk id="8" creationId="{D2EFE017-DE35-F4B1-E6A4-0F679AC541D2}"/>
          </ac:picMkLst>
        </pc:picChg>
        <pc:picChg chg="mod">
          <ac:chgData name="Asaf Omer" userId="S::asaf.omer@campus.technion.ac.il::ca95f95c-7bbc-4ad5-b14b-12a480d1d378" providerId="AD" clId="Web-{F17AAF09-CBDB-3DA3-F861-EB782FA66846}" dt="2023-01-21T13:04:12.476" v="3094" actId="1076"/>
          <ac:picMkLst>
            <pc:docMk/>
            <pc:sldMk cId="1839284333" sldId="357"/>
            <ac:picMk id="11" creationId="{650A50CF-6CEF-C4FB-30C8-86228380BF0C}"/>
          </ac:picMkLst>
        </pc:picChg>
      </pc:sldChg>
      <pc:sldChg chg="modSp">
        <pc:chgData name="Asaf Omer" userId="S::asaf.omer@campus.technion.ac.il::ca95f95c-7bbc-4ad5-b14b-12a480d1d378" providerId="AD" clId="Web-{F17AAF09-CBDB-3DA3-F861-EB782FA66846}" dt="2023-01-21T13:31:07.583" v="3159" actId="1076"/>
        <pc:sldMkLst>
          <pc:docMk/>
          <pc:sldMk cId="302126118" sldId="360"/>
        </pc:sldMkLst>
        <pc:spChg chg="mod">
          <ac:chgData name="Asaf Omer" userId="S::asaf.omer@campus.technion.ac.il::ca95f95c-7bbc-4ad5-b14b-12a480d1d378" providerId="AD" clId="Web-{F17AAF09-CBDB-3DA3-F861-EB782FA66846}" dt="2023-01-21T13:30:48.566" v="3153" actId="20577"/>
          <ac:spMkLst>
            <pc:docMk/>
            <pc:sldMk cId="302126118" sldId="360"/>
            <ac:spMk id="2" creationId="{2FE4AEA7-6CBC-C39F-424F-40EA163BA936}"/>
          </ac:spMkLst>
        </pc:spChg>
        <pc:spChg chg="mod">
          <ac:chgData name="Asaf Omer" userId="S::asaf.omer@campus.technion.ac.il::ca95f95c-7bbc-4ad5-b14b-12a480d1d378" providerId="AD" clId="Web-{F17AAF09-CBDB-3DA3-F861-EB782FA66846}" dt="2023-01-21T13:30:34.941" v="3109" actId="1076"/>
          <ac:spMkLst>
            <pc:docMk/>
            <pc:sldMk cId="302126118" sldId="360"/>
            <ac:spMk id="3" creationId="{052708A3-2D38-1120-1BBF-3ECF41874DCF}"/>
          </ac:spMkLst>
        </pc:spChg>
        <pc:picChg chg="mod">
          <ac:chgData name="Asaf Omer" userId="S::asaf.omer@campus.technion.ac.il::ca95f95c-7bbc-4ad5-b14b-12a480d1d378" providerId="AD" clId="Web-{F17AAF09-CBDB-3DA3-F861-EB782FA66846}" dt="2023-01-21T13:31:07.583" v="3159" actId="1076"/>
          <ac:picMkLst>
            <pc:docMk/>
            <pc:sldMk cId="302126118" sldId="360"/>
            <ac:picMk id="6" creationId="{4A014146-8768-14EC-0939-65033C16B9AB}"/>
          </ac:picMkLst>
        </pc:picChg>
      </pc:sldChg>
      <pc:sldChg chg="delSp modSp add replId">
        <pc:chgData name="Asaf Omer" userId="S::asaf.omer@campus.technion.ac.il::ca95f95c-7bbc-4ad5-b14b-12a480d1d378" providerId="AD" clId="Web-{F17AAF09-CBDB-3DA3-F861-EB782FA66846}" dt="2023-01-21T13:43:58.486" v="3872"/>
        <pc:sldMkLst>
          <pc:docMk/>
          <pc:sldMk cId="686508837" sldId="362"/>
        </pc:sldMkLst>
        <pc:spChg chg="mod">
          <ac:chgData name="Asaf Omer" userId="S::asaf.omer@campus.technion.ac.il::ca95f95c-7bbc-4ad5-b14b-12a480d1d378" providerId="AD" clId="Web-{F17AAF09-CBDB-3DA3-F861-EB782FA66846}" dt="2023-01-21T13:43:56.408" v="3871" actId="20577"/>
          <ac:spMkLst>
            <pc:docMk/>
            <pc:sldMk cId="686508837" sldId="362"/>
            <ac:spMk id="2" creationId="{30EE47D4-EB47-FCB9-AEF2-976378694965}"/>
          </ac:spMkLst>
        </pc:spChg>
        <pc:picChg chg="del">
          <ac:chgData name="Asaf Omer" userId="S::asaf.omer@campus.technion.ac.il::ca95f95c-7bbc-4ad5-b14b-12a480d1d378" providerId="AD" clId="Web-{F17AAF09-CBDB-3DA3-F861-EB782FA66846}" dt="2023-01-21T13:43:58.486" v="3872"/>
          <ac:picMkLst>
            <pc:docMk/>
            <pc:sldMk cId="686508837" sldId="362"/>
            <ac:picMk id="8" creationId="{760722F3-EF49-1ECF-CF91-4B186C313D24}"/>
          </ac:picMkLst>
        </pc:picChg>
      </pc:sldChg>
    </pc:docChg>
  </pc:docChgLst>
  <pc:docChgLst>
    <pc:chgData name="Asaf Omer" userId="S::asaf.omer@campus.technion.ac.il::ca95f95c-7bbc-4ad5-b14b-12a480d1d378" providerId="AD" clId="Web-{D9071920-48EE-0C48-9A87-88EA1889B755}"/>
    <pc:docChg chg="modSld">
      <pc:chgData name="Asaf Omer" userId="S::asaf.omer@campus.technion.ac.il::ca95f95c-7bbc-4ad5-b14b-12a480d1d378" providerId="AD" clId="Web-{D9071920-48EE-0C48-9A87-88EA1889B755}" dt="2023-01-29T06:39:06.235" v="2" actId="20577"/>
      <pc:docMkLst>
        <pc:docMk/>
      </pc:docMkLst>
      <pc:sldChg chg="modSp">
        <pc:chgData name="Asaf Omer" userId="S::asaf.omer@campus.technion.ac.il::ca95f95c-7bbc-4ad5-b14b-12a480d1d378" providerId="AD" clId="Web-{D9071920-48EE-0C48-9A87-88EA1889B755}" dt="2023-01-29T06:39:06.235" v="2" actId="20577"/>
        <pc:sldMkLst>
          <pc:docMk/>
          <pc:sldMk cId="3569349413" sldId="309"/>
        </pc:sldMkLst>
        <pc:spChg chg="mod">
          <ac:chgData name="Asaf Omer" userId="S::asaf.omer@campus.technion.ac.il::ca95f95c-7bbc-4ad5-b14b-12a480d1d378" providerId="AD" clId="Web-{D9071920-48EE-0C48-9A87-88EA1889B755}" dt="2023-01-29T06:39:06.235" v="2" actId="20577"/>
          <ac:spMkLst>
            <pc:docMk/>
            <pc:sldMk cId="3569349413" sldId="309"/>
            <ac:spMk id="6" creationId="{C1A3D9AC-C446-3976-E208-FB2A4828AABB}"/>
          </ac:spMkLst>
        </pc:spChg>
      </pc:sldChg>
    </pc:docChg>
  </pc:docChgLst>
  <pc:docChgLst>
    <pc:chgData name="Asaf Omer" userId="S::asaf.omer@campus.technion.ac.il::ca95f95c-7bbc-4ad5-b14b-12a480d1d378" providerId="AD" clId="Web-{DAB2450D-8C2D-4446-CE62-7B762DF5303C}"/>
    <pc:docChg chg="modSld">
      <pc:chgData name="Asaf Omer" userId="S::asaf.omer@campus.technion.ac.il::ca95f95c-7bbc-4ad5-b14b-12a480d1d378" providerId="AD" clId="Web-{DAB2450D-8C2D-4446-CE62-7B762DF5303C}" dt="2023-01-21T10:48:53.798" v="14" actId="20577"/>
      <pc:docMkLst>
        <pc:docMk/>
      </pc:docMkLst>
      <pc:sldChg chg="modSp">
        <pc:chgData name="Asaf Omer" userId="S::asaf.omer@campus.technion.ac.il::ca95f95c-7bbc-4ad5-b14b-12a480d1d378" providerId="AD" clId="Web-{DAB2450D-8C2D-4446-CE62-7B762DF5303C}" dt="2023-01-21T10:48:53.798" v="14" actId="20577"/>
        <pc:sldMkLst>
          <pc:docMk/>
          <pc:sldMk cId="1449534400" sldId="340"/>
        </pc:sldMkLst>
        <pc:spChg chg="mod">
          <ac:chgData name="Asaf Omer" userId="S::asaf.omer@campus.technion.ac.il::ca95f95c-7bbc-4ad5-b14b-12a480d1d378" providerId="AD" clId="Web-{DAB2450D-8C2D-4446-CE62-7B762DF5303C}" dt="2023-01-21T10:48:53.798" v="14" actId="20577"/>
          <ac:spMkLst>
            <pc:docMk/>
            <pc:sldMk cId="1449534400" sldId="340"/>
            <ac:spMk id="5" creationId="{5B5AB02D-491F-A2E7-6B5B-16ECEA508E10}"/>
          </ac:spMkLst>
        </pc:spChg>
        <pc:picChg chg="mod">
          <ac:chgData name="Asaf Omer" userId="S::asaf.omer@campus.technion.ac.il::ca95f95c-7bbc-4ad5-b14b-12a480d1d378" providerId="AD" clId="Web-{DAB2450D-8C2D-4446-CE62-7B762DF5303C}" dt="2023-01-21T10:48:36.953" v="4" actId="1076"/>
          <ac:picMkLst>
            <pc:docMk/>
            <pc:sldMk cId="1449534400" sldId="340"/>
            <ac:picMk id="6" creationId="{1F801388-45F3-B630-D270-F37E93362A30}"/>
          </ac:picMkLst>
        </pc:picChg>
      </pc:sldChg>
    </pc:docChg>
  </pc:docChgLst>
  <pc:docChgLst>
    <pc:chgData name="Asaf Omer" userId="S::asaf.omer@campus.technion.ac.il::ca95f95c-7bbc-4ad5-b14b-12a480d1d378" providerId="AD" clId="Web-{ABFC27A2-A308-42B5-5AF1-B3F29B53BCAE}"/>
    <pc:docChg chg="modSld">
      <pc:chgData name="Asaf Omer" userId="S::asaf.omer@campus.technion.ac.il::ca95f95c-7bbc-4ad5-b14b-12a480d1d378" providerId="AD" clId="Web-{ABFC27A2-A308-42B5-5AF1-B3F29B53BCAE}" dt="2023-02-09T19:04:50.988" v="1" actId="1076"/>
      <pc:docMkLst>
        <pc:docMk/>
      </pc:docMkLst>
      <pc:sldChg chg="modSp">
        <pc:chgData name="Asaf Omer" userId="S::asaf.omer@campus.technion.ac.il::ca95f95c-7bbc-4ad5-b14b-12a480d1d378" providerId="AD" clId="Web-{ABFC27A2-A308-42B5-5AF1-B3F29B53BCAE}" dt="2023-02-09T19:04:50.988" v="1" actId="1076"/>
        <pc:sldMkLst>
          <pc:docMk/>
          <pc:sldMk cId="728387277" sldId="346"/>
        </pc:sldMkLst>
        <pc:picChg chg="mod">
          <ac:chgData name="Asaf Omer" userId="S::asaf.omer@campus.technion.ac.il::ca95f95c-7bbc-4ad5-b14b-12a480d1d378" providerId="AD" clId="Web-{ABFC27A2-A308-42B5-5AF1-B3F29B53BCAE}" dt="2023-02-09T19:04:50.988" v="1" actId="1076"/>
          <ac:picMkLst>
            <pc:docMk/>
            <pc:sldMk cId="728387277" sldId="346"/>
            <ac:picMk id="17" creationId="{0A7AC413-5367-6FA0-B5DC-2A560D8EB0E4}"/>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7-16T23:05:58.700" idx="2">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7-16T23:05:58.700" idx="4">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7-16T23:05:58.700" idx="5">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7-16T23:05:58.700" idx="6">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8EA176-F931-4E34-A3ED-86A5FC023F42}"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pPr rtl="1"/>
          <a:endParaRPr lang="he-IL"/>
        </a:p>
      </dgm:t>
    </dgm:pt>
    <dgm:pt modelId="{78A5EE9F-C688-46AE-8236-412BDC0DA6E8}">
      <dgm:prSet/>
      <dgm:spPr>
        <a:solidFill>
          <a:srgbClr val="654496"/>
        </a:solidFill>
      </dgm:spPr>
      <dgm:t>
        <a:bodyPr/>
        <a:lstStyle/>
        <a:p>
          <a:pPr rtl="0"/>
          <a:r>
            <a:rPr lang="en-US"/>
            <a:t>Focus on Threshold Mismatch Effect</a:t>
          </a:r>
          <a:endParaRPr lang="he-IL"/>
        </a:p>
      </dgm:t>
    </dgm:pt>
    <dgm:pt modelId="{7809B9BB-2477-4ED0-A912-B04C54D92C9B}" type="parTrans" cxnId="{FAC7E093-7C63-48A0-B0AC-8766259E4586}">
      <dgm:prSet/>
      <dgm:spPr/>
      <dgm:t>
        <a:bodyPr/>
        <a:lstStyle/>
        <a:p>
          <a:pPr rtl="1"/>
          <a:endParaRPr lang="he-IL"/>
        </a:p>
      </dgm:t>
    </dgm:pt>
    <dgm:pt modelId="{3B034AE7-6C9C-4846-AD57-783A1BC66B4C}" type="sibTrans" cxnId="{FAC7E093-7C63-48A0-B0AC-8766259E4586}">
      <dgm:prSet/>
      <dgm:spPr/>
      <dgm:t>
        <a:bodyPr/>
        <a:lstStyle/>
        <a:p>
          <a:pPr rtl="1"/>
          <a:endParaRPr lang="he-IL"/>
        </a:p>
      </dgm:t>
    </dgm:pt>
    <dgm:pt modelId="{CD8F9B2A-D3A6-4CB9-8547-D29276CFAB40}">
      <dgm:prSet/>
      <dgm:spPr>
        <a:solidFill>
          <a:srgbClr val="9E5ECE"/>
        </a:solidFill>
      </dgm:spPr>
      <dgm:t>
        <a:bodyPr/>
        <a:lstStyle/>
        <a:p>
          <a:pPr rtl="0"/>
          <a:r>
            <a:rPr lang="en-US"/>
            <a:t>Create Simulation Environment</a:t>
          </a:r>
          <a:endParaRPr lang="he-IL"/>
        </a:p>
      </dgm:t>
    </dgm:pt>
    <dgm:pt modelId="{2F68A0E6-7BD9-42F5-BB13-2AC59255CB88}" type="parTrans" cxnId="{39FE78A9-0C14-4324-A41E-AB13C5ABF3CA}">
      <dgm:prSet/>
      <dgm:spPr/>
      <dgm:t>
        <a:bodyPr/>
        <a:lstStyle/>
        <a:p>
          <a:pPr rtl="1"/>
          <a:endParaRPr lang="he-IL"/>
        </a:p>
      </dgm:t>
    </dgm:pt>
    <dgm:pt modelId="{00BF7ACA-DF1D-46A8-BE9F-6BECE39EF191}" type="sibTrans" cxnId="{39FE78A9-0C14-4324-A41E-AB13C5ABF3CA}">
      <dgm:prSet/>
      <dgm:spPr/>
      <dgm:t>
        <a:bodyPr/>
        <a:lstStyle/>
        <a:p>
          <a:pPr rtl="1"/>
          <a:endParaRPr lang="he-IL"/>
        </a:p>
      </dgm:t>
    </dgm:pt>
    <dgm:pt modelId="{6860D568-AE47-4267-9744-4840B9EE9689}">
      <dgm:prSet/>
      <dgm:spPr/>
      <dgm:t>
        <a:bodyPr/>
        <a:lstStyle/>
        <a:p>
          <a:pPr algn="l" rtl="0"/>
          <a:r>
            <a:rPr lang="en-US"/>
            <a:t>Isolate threshold mismatch effect </a:t>
          </a:r>
          <a:endParaRPr lang="he-IL"/>
        </a:p>
      </dgm:t>
    </dgm:pt>
    <dgm:pt modelId="{CF6E5AE5-7A65-4AE0-A1BF-A4F25EA427CA}" type="parTrans" cxnId="{D3A59317-3486-4C73-A050-287033073CE2}">
      <dgm:prSet/>
      <dgm:spPr/>
      <dgm:t>
        <a:bodyPr/>
        <a:lstStyle/>
        <a:p>
          <a:pPr rtl="1"/>
          <a:endParaRPr lang="he-IL"/>
        </a:p>
      </dgm:t>
    </dgm:pt>
    <dgm:pt modelId="{EB83ABFB-709D-4401-A182-FE634CF1B6B9}" type="sibTrans" cxnId="{D3A59317-3486-4C73-A050-287033073CE2}">
      <dgm:prSet/>
      <dgm:spPr/>
      <dgm:t>
        <a:bodyPr/>
        <a:lstStyle/>
        <a:p>
          <a:pPr rtl="1"/>
          <a:endParaRPr lang="he-IL"/>
        </a:p>
      </dgm:t>
    </dgm:pt>
    <dgm:pt modelId="{41B7C212-6E9C-4B39-8DC6-B4365E5D7EB1}">
      <dgm:prSet/>
      <dgm:spPr/>
      <dgm:t>
        <a:bodyPr/>
        <a:lstStyle/>
        <a:p>
          <a:pPr algn="l" rtl="0"/>
          <a:r>
            <a:rPr lang="en-US"/>
            <a:t>Explore it further </a:t>
          </a:r>
          <a:endParaRPr lang="he-IL"/>
        </a:p>
      </dgm:t>
    </dgm:pt>
    <dgm:pt modelId="{9D16E221-5051-412F-9E6C-2AD0093B9820}" type="parTrans" cxnId="{E9DB27CD-9122-442E-8392-5023C0ECAC4D}">
      <dgm:prSet/>
      <dgm:spPr/>
      <dgm:t>
        <a:bodyPr/>
        <a:lstStyle/>
        <a:p>
          <a:pPr rtl="1"/>
          <a:endParaRPr lang="he-IL"/>
        </a:p>
      </dgm:t>
    </dgm:pt>
    <dgm:pt modelId="{81D48DC5-0B48-4A17-BA29-3C66D12FC4AD}" type="sibTrans" cxnId="{E9DB27CD-9122-442E-8392-5023C0ECAC4D}">
      <dgm:prSet/>
      <dgm:spPr/>
      <dgm:t>
        <a:bodyPr/>
        <a:lstStyle/>
        <a:p>
          <a:pPr rtl="1"/>
          <a:endParaRPr lang="he-IL"/>
        </a:p>
      </dgm:t>
    </dgm:pt>
    <dgm:pt modelId="{15973F22-4727-4228-A5FB-05E63398E98C}">
      <dgm:prSet/>
      <dgm:spPr>
        <a:solidFill>
          <a:schemeClr val="bg2">
            <a:lumMod val="50000"/>
          </a:schemeClr>
        </a:solidFill>
      </dgm:spPr>
      <dgm:t>
        <a:bodyPr/>
        <a:lstStyle/>
        <a:p>
          <a:pPr rtl="1"/>
          <a:r>
            <a:rPr lang="en-US"/>
            <a:t>Develop Novel Algorithm for Correction</a:t>
          </a:r>
          <a:endParaRPr lang="he-IL"/>
        </a:p>
      </dgm:t>
    </dgm:pt>
    <dgm:pt modelId="{8F142E33-0537-4FC7-8048-F04B886DFACA}" type="parTrans" cxnId="{C79777E5-A131-4594-8669-9535616AA763}">
      <dgm:prSet/>
      <dgm:spPr/>
      <dgm:t>
        <a:bodyPr/>
        <a:lstStyle/>
        <a:p>
          <a:pPr rtl="1"/>
          <a:endParaRPr lang="he-IL"/>
        </a:p>
      </dgm:t>
    </dgm:pt>
    <dgm:pt modelId="{0AE9412D-5946-4986-8FB4-46316A0D8EA3}" type="sibTrans" cxnId="{C79777E5-A131-4594-8669-9535616AA763}">
      <dgm:prSet/>
      <dgm:spPr/>
      <dgm:t>
        <a:bodyPr/>
        <a:lstStyle/>
        <a:p>
          <a:pPr rtl="1"/>
          <a:endParaRPr lang="he-IL"/>
        </a:p>
      </dgm:t>
    </dgm:pt>
    <dgm:pt modelId="{1BE2248F-44B5-47C2-A622-57AE34D893DF}" type="pres">
      <dgm:prSet presAssocID="{EC8EA176-F931-4E34-A3ED-86A5FC023F42}" presName="Name0" presStyleCnt="0">
        <dgm:presLayoutVars>
          <dgm:dir/>
          <dgm:animLvl val="lvl"/>
          <dgm:resizeHandles val="exact"/>
        </dgm:presLayoutVars>
      </dgm:prSet>
      <dgm:spPr/>
    </dgm:pt>
    <dgm:pt modelId="{8B18C8C3-6E94-4074-A333-4BC87D7D5EA7}" type="pres">
      <dgm:prSet presAssocID="{78A5EE9F-C688-46AE-8236-412BDC0DA6E8}" presName="composite" presStyleCnt="0"/>
      <dgm:spPr/>
    </dgm:pt>
    <dgm:pt modelId="{CBAB5023-C71B-4C3C-944A-723B808936C1}" type="pres">
      <dgm:prSet presAssocID="{78A5EE9F-C688-46AE-8236-412BDC0DA6E8}" presName="parTx" presStyleLbl="node1" presStyleIdx="0" presStyleCnt="3">
        <dgm:presLayoutVars>
          <dgm:chMax val="0"/>
          <dgm:chPref val="0"/>
          <dgm:bulletEnabled val="1"/>
        </dgm:presLayoutVars>
      </dgm:prSet>
      <dgm:spPr/>
    </dgm:pt>
    <dgm:pt modelId="{DE36B0C1-1B8B-42F0-B728-91B46AF0578F}" type="pres">
      <dgm:prSet presAssocID="{78A5EE9F-C688-46AE-8236-412BDC0DA6E8}" presName="desTx" presStyleLbl="revTx" presStyleIdx="0" presStyleCnt="1">
        <dgm:presLayoutVars>
          <dgm:bulletEnabled val="1"/>
        </dgm:presLayoutVars>
      </dgm:prSet>
      <dgm:spPr/>
    </dgm:pt>
    <dgm:pt modelId="{EA0289E6-6963-4173-9E38-F7198334EED0}" type="pres">
      <dgm:prSet presAssocID="{3B034AE7-6C9C-4846-AD57-783A1BC66B4C}" presName="space" presStyleCnt="0"/>
      <dgm:spPr/>
    </dgm:pt>
    <dgm:pt modelId="{64129629-AA5E-49A5-9AD2-8FE30B14924B}" type="pres">
      <dgm:prSet presAssocID="{CD8F9B2A-D3A6-4CB9-8547-D29276CFAB40}" presName="composite" presStyleCnt="0"/>
      <dgm:spPr/>
    </dgm:pt>
    <dgm:pt modelId="{DC587635-127C-48E6-B8D8-681834F1477F}" type="pres">
      <dgm:prSet presAssocID="{CD8F9B2A-D3A6-4CB9-8547-D29276CFAB40}" presName="parTx" presStyleLbl="node1" presStyleIdx="1" presStyleCnt="3">
        <dgm:presLayoutVars>
          <dgm:chMax val="0"/>
          <dgm:chPref val="0"/>
          <dgm:bulletEnabled val="1"/>
        </dgm:presLayoutVars>
      </dgm:prSet>
      <dgm:spPr/>
    </dgm:pt>
    <dgm:pt modelId="{69E7930D-C5BF-45B4-85EF-31703B5452B0}" type="pres">
      <dgm:prSet presAssocID="{CD8F9B2A-D3A6-4CB9-8547-D29276CFAB40}" presName="desTx" presStyleLbl="revTx" presStyleIdx="0" presStyleCnt="1">
        <dgm:presLayoutVars>
          <dgm:bulletEnabled val="1"/>
        </dgm:presLayoutVars>
      </dgm:prSet>
      <dgm:spPr/>
    </dgm:pt>
    <dgm:pt modelId="{DD920725-F785-462C-A692-42B26E9F7BBB}" type="pres">
      <dgm:prSet presAssocID="{00BF7ACA-DF1D-46A8-BE9F-6BECE39EF191}" presName="space" presStyleCnt="0"/>
      <dgm:spPr/>
    </dgm:pt>
    <dgm:pt modelId="{B0096E39-61E5-4CF1-B475-26CCAAECB33A}" type="pres">
      <dgm:prSet presAssocID="{15973F22-4727-4228-A5FB-05E63398E98C}" presName="composite" presStyleCnt="0"/>
      <dgm:spPr/>
    </dgm:pt>
    <dgm:pt modelId="{9F58E4B1-0BC1-442D-BD00-3F4845D79B62}" type="pres">
      <dgm:prSet presAssocID="{15973F22-4727-4228-A5FB-05E63398E98C}" presName="parTx" presStyleLbl="node1" presStyleIdx="2" presStyleCnt="3">
        <dgm:presLayoutVars>
          <dgm:chMax val="0"/>
          <dgm:chPref val="0"/>
          <dgm:bulletEnabled val="1"/>
        </dgm:presLayoutVars>
      </dgm:prSet>
      <dgm:spPr/>
    </dgm:pt>
    <dgm:pt modelId="{DA3DA8AC-E899-4606-97FC-674F1698423B}" type="pres">
      <dgm:prSet presAssocID="{15973F22-4727-4228-A5FB-05E63398E98C}" presName="desTx" presStyleLbl="revTx" presStyleIdx="0" presStyleCnt="1">
        <dgm:presLayoutVars>
          <dgm:bulletEnabled val="1"/>
        </dgm:presLayoutVars>
      </dgm:prSet>
      <dgm:spPr/>
    </dgm:pt>
  </dgm:ptLst>
  <dgm:cxnLst>
    <dgm:cxn modelId="{D3A59317-3486-4C73-A050-287033073CE2}" srcId="{CD8F9B2A-D3A6-4CB9-8547-D29276CFAB40}" destId="{6860D568-AE47-4267-9744-4840B9EE9689}" srcOrd="0" destOrd="0" parTransId="{CF6E5AE5-7A65-4AE0-A1BF-A4F25EA427CA}" sibTransId="{EB83ABFB-709D-4401-A182-FE634CF1B6B9}"/>
    <dgm:cxn modelId="{AB302D1C-399E-4F40-8B2D-B6A3AC4FA255}" type="presOf" srcId="{EC8EA176-F931-4E34-A3ED-86A5FC023F42}" destId="{1BE2248F-44B5-47C2-A622-57AE34D893DF}" srcOrd="0" destOrd="0" presId="urn:microsoft.com/office/officeart/2005/8/layout/chevron1"/>
    <dgm:cxn modelId="{403A8825-19C4-447F-8554-C35564F4FC9F}" type="presOf" srcId="{CD8F9B2A-D3A6-4CB9-8547-D29276CFAB40}" destId="{DC587635-127C-48E6-B8D8-681834F1477F}" srcOrd="0" destOrd="0" presId="urn:microsoft.com/office/officeart/2005/8/layout/chevron1"/>
    <dgm:cxn modelId="{8E4FB625-A23C-4651-92AD-A6AB0B6DA169}" type="presOf" srcId="{41B7C212-6E9C-4B39-8DC6-B4365E5D7EB1}" destId="{69E7930D-C5BF-45B4-85EF-31703B5452B0}" srcOrd="0" destOrd="1" presId="urn:microsoft.com/office/officeart/2005/8/layout/chevron1"/>
    <dgm:cxn modelId="{A64EDA4B-5367-40B2-8FA8-1199478703FB}" type="presOf" srcId="{15973F22-4727-4228-A5FB-05E63398E98C}" destId="{9F58E4B1-0BC1-442D-BD00-3F4845D79B62}" srcOrd="0" destOrd="0" presId="urn:microsoft.com/office/officeart/2005/8/layout/chevron1"/>
    <dgm:cxn modelId="{FAC7E093-7C63-48A0-B0AC-8766259E4586}" srcId="{EC8EA176-F931-4E34-A3ED-86A5FC023F42}" destId="{78A5EE9F-C688-46AE-8236-412BDC0DA6E8}" srcOrd="0" destOrd="0" parTransId="{7809B9BB-2477-4ED0-A912-B04C54D92C9B}" sibTransId="{3B034AE7-6C9C-4846-AD57-783A1BC66B4C}"/>
    <dgm:cxn modelId="{39FE78A9-0C14-4324-A41E-AB13C5ABF3CA}" srcId="{EC8EA176-F931-4E34-A3ED-86A5FC023F42}" destId="{CD8F9B2A-D3A6-4CB9-8547-D29276CFAB40}" srcOrd="1" destOrd="0" parTransId="{2F68A0E6-7BD9-42F5-BB13-2AC59255CB88}" sibTransId="{00BF7ACA-DF1D-46A8-BE9F-6BECE39EF191}"/>
    <dgm:cxn modelId="{F90569B9-ECBC-4B70-93EC-1AAFB87CFB54}" type="presOf" srcId="{78A5EE9F-C688-46AE-8236-412BDC0DA6E8}" destId="{CBAB5023-C71B-4C3C-944A-723B808936C1}" srcOrd="0" destOrd="0" presId="urn:microsoft.com/office/officeart/2005/8/layout/chevron1"/>
    <dgm:cxn modelId="{DAA9A3BB-88F0-4530-86BA-006D3A487652}" type="presOf" srcId="{6860D568-AE47-4267-9744-4840B9EE9689}" destId="{69E7930D-C5BF-45B4-85EF-31703B5452B0}" srcOrd="0" destOrd="0" presId="urn:microsoft.com/office/officeart/2005/8/layout/chevron1"/>
    <dgm:cxn modelId="{E9DB27CD-9122-442E-8392-5023C0ECAC4D}" srcId="{CD8F9B2A-D3A6-4CB9-8547-D29276CFAB40}" destId="{41B7C212-6E9C-4B39-8DC6-B4365E5D7EB1}" srcOrd="1" destOrd="0" parTransId="{9D16E221-5051-412F-9E6C-2AD0093B9820}" sibTransId="{81D48DC5-0B48-4A17-BA29-3C66D12FC4AD}"/>
    <dgm:cxn modelId="{C79777E5-A131-4594-8669-9535616AA763}" srcId="{EC8EA176-F931-4E34-A3ED-86A5FC023F42}" destId="{15973F22-4727-4228-A5FB-05E63398E98C}" srcOrd="2" destOrd="0" parTransId="{8F142E33-0537-4FC7-8048-F04B886DFACA}" sibTransId="{0AE9412D-5946-4986-8FB4-46316A0D8EA3}"/>
    <dgm:cxn modelId="{36C47E22-4A64-4790-9B88-5675E5A319E6}" type="presParOf" srcId="{1BE2248F-44B5-47C2-A622-57AE34D893DF}" destId="{8B18C8C3-6E94-4074-A333-4BC87D7D5EA7}" srcOrd="0" destOrd="0" presId="urn:microsoft.com/office/officeart/2005/8/layout/chevron1"/>
    <dgm:cxn modelId="{2CBB6281-363B-41C3-945C-0542A2809A24}" type="presParOf" srcId="{8B18C8C3-6E94-4074-A333-4BC87D7D5EA7}" destId="{CBAB5023-C71B-4C3C-944A-723B808936C1}" srcOrd="0" destOrd="0" presId="urn:microsoft.com/office/officeart/2005/8/layout/chevron1"/>
    <dgm:cxn modelId="{85C8A663-24A1-413E-8A00-F33185CD1F3D}" type="presParOf" srcId="{8B18C8C3-6E94-4074-A333-4BC87D7D5EA7}" destId="{DE36B0C1-1B8B-42F0-B728-91B46AF0578F}" srcOrd="1" destOrd="0" presId="urn:microsoft.com/office/officeart/2005/8/layout/chevron1"/>
    <dgm:cxn modelId="{BCCC8075-93B2-488F-9B7A-B7D1F8400404}" type="presParOf" srcId="{1BE2248F-44B5-47C2-A622-57AE34D893DF}" destId="{EA0289E6-6963-4173-9E38-F7198334EED0}" srcOrd="1" destOrd="0" presId="urn:microsoft.com/office/officeart/2005/8/layout/chevron1"/>
    <dgm:cxn modelId="{19175FF6-2300-4F09-B814-1255944F78BE}" type="presParOf" srcId="{1BE2248F-44B5-47C2-A622-57AE34D893DF}" destId="{64129629-AA5E-49A5-9AD2-8FE30B14924B}" srcOrd="2" destOrd="0" presId="urn:microsoft.com/office/officeart/2005/8/layout/chevron1"/>
    <dgm:cxn modelId="{12D2DF25-2F26-4F22-B5EB-9BE136617374}" type="presParOf" srcId="{64129629-AA5E-49A5-9AD2-8FE30B14924B}" destId="{DC587635-127C-48E6-B8D8-681834F1477F}" srcOrd="0" destOrd="0" presId="urn:microsoft.com/office/officeart/2005/8/layout/chevron1"/>
    <dgm:cxn modelId="{80C3FE86-EED7-4C2B-8FE5-E9AABAA74E05}" type="presParOf" srcId="{64129629-AA5E-49A5-9AD2-8FE30B14924B}" destId="{69E7930D-C5BF-45B4-85EF-31703B5452B0}" srcOrd="1" destOrd="0" presId="urn:microsoft.com/office/officeart/2005/8/layout/chevron1"/>
    <dgm:cxn modelId="{2CDDCD91-9AD9-49F3-8AC7-420F511A096D}" type="presParOf" srcId="{1BE2248F-44B5-47C2-A622-57AE34D893DF}" destId="{DD920725-F785-462C-A692-42B26E9F7BBB}" srcOrd="3" destOrd="0" presId="urn:microsoft.com/office/officeart/2005/8/layout/chevron1"/>
    <dgm:cxn modelId="{01480D41-CCC8-4BF5-B291-A0516534F556}" type="presParOf" srcId="{1BE2248F-44B5-47C2-A622-57AE34D893DF}" destId="{B0096E39-61E5-4CF1-B475-26CCAAECB33A}" srcOrd="4" destOrd="0" presId="urn:microsoft.com/office/officeart/2005/8/layout/chevron1"/>
    <dgm:cxn modelId="{FAE99BC4-B51F-4DE7-831D-F5D49624D247}" type="presParOf" srcId="{B0096E39-61E5-4CF1-B475-26CCAAECB33A}" destId="{9F58E4B1-0BC1-442D-BD00-3F4845D79B62}" srcOrd="0" destOrd="0" presId="urn:microsoft.com/office/officeart/2005/8/layout/chevron1"/>
    <dgm:cxn modelId="{ACE0E2BE-7F6A-45CD-8B7C-4A6DA5C69D74}" type="presParOf" srcId="{B0096E39-61E5-4CF1-B475-26CCAAECB33A}" destId="{DA3DA8AC-E899-4606-97FC-674F1698423B}"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B5023-C71B-4C3C-944A-723B808936C1}">
      <dsp:nvSpPr>
        <dsp:cNvPr id="0" name=""/>
        <dsp:cNvSpPr/>
      </dsp:nvSpPr>
      <dsp:spPr>
        <a:xfrm>
          <a:off x="4366" y="752765"/>
          <a:ext cx="3798689" cy="1404000"/>
        </a:xfrm>
        <a:prstGeom prst="chevron">
          <a:avLst/>
        </a:prstGeom>
        <a:solidFill>
          <a:srgbClr val="654496"/>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rtl="0">
            <a:lnSpc>
              <a:spcPct val="90000"/>
            </a:lnSpc>
            <a:spcBef>
              <a:spcPct val="0"/>
            </a:spcBef>
            <a:spcAft>
              <a:spcPct val="35000"/>
            </a:spcAft>
            <a:buNone/>
          </a:pPr>
          <a:r>
            <a:rPr lang="en-US" sz="2600" kern="1200"/>
            <a:t>Focus on Threshold Mismatch Effect</a:t>
          </a:r>
          <a:endParaRPr lang="he-IL" sz="2600" kern="1200"/>
        </a:p>
      </dsp:txBody>
      <dsp:txXfrm>
        <a:off x="706366" y="752765"/>
        <a:ext cx="2394689" cy="1404000"/>
      </dsp:txXfrm>
    </dsp:sp>
    <dsp:sp modelId="{DC587635-127C-48E6-B8D8-681834F1477F}">
      <dsp:nvSpPr>
        <dsp:cNvPr id="0" name=""/>
        <dsp:cNvSpPr/>
      </dsp:nvSpPr>
      <dsp:spPr>
        <a:xfrm>
          <a:off x="3587055" y="752765"/>
          <a:ext cx="3798689" cy="1404000"/>
        </a:xfrm>
        <a:prstGeom prst="chevron">
          <a:avLst/>
        </a:prstGeom>
        <a:solidFill>
          <a:srgbClr val="9E5ECE"/>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rtl="0">
            <a:lnSpc>
              <a:spcPct val="90000"/>
            </a:lnSpc>
            <a:spcBef>
              <a:spcPct val="0"/>
            </a:spcBef>
            <a:spcAft>
              <a:spcPct val="35000"/>
            </a:spcAft>
            <a:buNone/>
          </a:pPr>
          <a:r>
            <a:rPr lang="en-US" sz="2600" kern="1200"/>
            <a:t>Create Simulation Environment</a:t>
          </a:r>
          <a:endParaRPr lang="he-IL" sz="2600" kern="1200"/>
        </a:p>
      </dsp:txBody>
      <dsp:txXfrm>
        <a:off x="4289055" y="752765"/>
        <a:ext cx="2394689" cy="1404000"/>
      </dsp:txXfrm>
    </dsp:sp>
    <dsp:sp modelId="{69E7930D-C5BF-45B4-85EF-31703B5452B0}">
      <dsp:nvSpPr>
        <dsp:cNvPr id="0" name=""/>
        <dsp:cNvSpPr/>
      </dsp:nvSpPr>
      <dsp:spPr>
        <a:xfrm>
          <a:off x="3587055" y="2332265"/>
          <a:ext cx="3038951"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155700" rtl="0">
            <a:lnSpc>
              <a:spcPct val="90000"/>
            </a:lnSpc>
            <a:spcBef>
              <a:spcPct val="0"/>
            </a:spcBef>
            <a:spcAft>
              <a:spcPct val="15000"/>
            </a:spcAft>
            <a:buChar char="•"/>
          </a:pPr>
          <a:r>
            <a:rPr lang="en-US" sz="2600" kern="1200"/>
            <a:t>Isolate threshold mismatch effect </a:t>
          </a:r>
          <a:endParaRPr lang="he-IL" sz="2600" kern="1200"/>
        </a:p>
        <a:p>
          <a:pPr marL="228600" lvl="1" indent="-228600" algn="l" defTabSz="1155700" rtl="0">
            <a:lnSpc>
              <a:spcPct val="90000"/>
            </a:lnSpc>
            <a:spcBef>
              <a:spcPct val="0"/>
            </a:spcBef>
            <a:spcAft>
              <a:spcPct val="15000"/>
            </a:spcAft>
            <a:buChar char="•"/>
          </a:pPr>
          <a:r>
            <a:rPr lang="en-US" sz="2600" kern="1200"/>
            <a:t>Explore it further </a:t>
          </a:r>
          <a:endParaRPr lang="he-IL" sz="2600" kern="1200"/>
        </a:p>
      </dsp:txBody>
      <dsp:txXfrm>
        <a:off x="3587055" y="2332265"/>
        <a:ext cx="3038951" cy="1170000"/>
      </dsp:txXfrm>
    </dsp:sp>
    <dsp:sp modelId="{9F58E4B1-0BC1-442D-BD00-3F4845D79B62}">
      <dsp:nvSpPr>
        <dsp:cNvPr id="0" name=""/>
        <dsp:cNvSpPr/>
      </dsp:nvSpPr>
      <dsp:spPr>
        <a:xfrm>
          <a:off x="7169744" y="752765"/>
          <a:ext cx="3798689" cy="1404000"/>
        </a:xfrm>
        <a:prstGeom prst="chevron">
          <a:avLst/>
        </a:prstGeom>
        <a:solidFill>
          <a:schemeClr val="bg2">
            <a:lumMod val="5000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rtl="1">
            <a:lnSpc>
              <a:spcPct val="90000"/>
            </a:lnSpc>
            <a:spcBef>
              <a:spcPct val="0"/>
            </a:spcBef>
            <a:spcAft>
              <a:spcPct val="35000"/>
            </a:spcAft>
            <a:buNone/>
          </a:pPr>
          <a:r>
            <a:rPr lang="en-US" sz="2600" kern="1200"/>
            <a:t>Develop Novel Algorithm for Correction</a:t>
          </a:r>
          <a:endParaRPr lang="he-IL" sz="2600" kern="1200"/>
        </a:p>
      </dsp:txBody>
      <dsp:txXfrm>
        <a:off x="7871744" y="752765"/>
        <a:ext cx="2394689" cy="1404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י"ח/שבט/תשפ"ג</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י"ח/שבט/תשפ"ג</a:t>
            </a:fld>
            <a:endParaRPr lang="he-IL"/>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406400" y="696913"/>
            <a:ext cx="6197600" cy="3486150"/>
          </a:xfrm>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he-IL"/>
              <a:t>בר</a:t>
            </a:r>
          </a:p>
        </p:txBody>
      </p:sp>
      <p:sp>
        <p:nvSpPr>
          <p:cNvPr id="4" name="Slide Number Placeholder 3"/>
          <p:cNvSpPr>
            <a:spLocks noGrp="1"/>
          </p:cNvSpPr>
          <p:nvPr>
            <p:ph type="sldNum" sz="quarter" idx="10"/>
          </p:nvPr>
        </p:nvSpPr>
        <p:spPr/>
        <p:txBody>
          <a:bodyPr/>
          <a:lstStyle/>
          <a:p>
            <a:fld id="{C8C92D0D-AF30-4211-86C4-A3B87597F349}" type="slidenum">
              <a:rPr lang="he-IL" smtClean="0"/>
              <a:pPr/>
              <a:t>10</a:t>
            </a:fld>
            <a:endParaRPr lang="he-IL"/>
          </a:p>
        </p:txBody>
      </p:sp>
    </p:spTree>
    <p:extLst>
      <p:ext uri="{BB962C8B-B14F-4D97-AF65-F5344CB8AC3E}">
        <p14:creationId xmlns:p14="http://schemas.microsoft.com/office/powerpoint/2010/main" val="2969596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11</a:t>
            </a:fld>
            <a:endParaRPr lang="he-IL"/>
          </a:p>
        </p:txBody>
      </p:sp>
    </p:spTree>
    <p:extLst>
      <p:ext uri="{BB962C8B-B14F-4D97-AF65-F5344CB8AC3E}">
        <p14:creationId xmlns:p14="http://schemas.microsoft.com/office/powerpoint/2010/main" val="3684055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12</a:t>
            </a:fld>
            <a:endParaRPr lang="he-IL"/>
          </a:p>
        </p:txBody>
      </p:sp>
    </p:spTree>
    <p:extLst>
      <p:ext uri="{BB962C8B-B14F-4D97-AF65-F5344CB8AC3E}">
        <p14:creationId xmlns:p14="http://schemas.microsoft.com/office/powerpoint/2010/main" val="129340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13</a:t>
            </a:fld>
            <a:endParaRPr lang="he-IL"/>
          </a:p>
        </p:txBody>
      </p:sp>
    </p:spTree>
    <p:extLst>
      <p:ext uri="{BB962C8B-B14F-4D97-AF65-F5344CB8AC3E}">
        <p14:creationId xmlns:p14="http://schemas.microsoft.com/office/powerpoint/2010/main" val="2092486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14</a:t>
            </a:fld>
            <a:endParaRPr lang="he-IL"/>
          </a:p>
        </p:txBody>
      </p:sp>
    </p:spTree>
    <p:extLst>
      <p:ext uri="{BB962C8B-B14F-4D97-AF65-F5344CB8AC3E}">
        <p14:creationId xmlns:p14="http://schemas.microsoft.com/office/powerpoint/2010/main" val="2545878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4035275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16</a:t>
            </a:fld>
            <a:endParaRPr lang="he-IL"/>
          </a:p>
        </p:txBody>
      </p:sp>
    </p:spTree>
    <p:extLst>
      <p:ext uri="{BB962C8B-B14F-4D97-AF65-F5344CB8AC3E}">
        <p14:creationId xmlns:p14="http://schemas.microsoft.com/office/powerpoint/2010/main" val="3090146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he-IL"/>
              <a:t>בר</a:t>
            </a:r>
          </a:p>
        </p:txBody>
      </p:sp>
      <p:sp>
        <p:nvSpPr>
          <p:cNvPr id="4" name="Slide Number Placeholder 3"/>
          <p:cNvSpPr>
            <a:spLocks noGrp="1"/>
          </p:cNvSpPr>
          <p:nvPr>
            <p:ph type="sldNum" sz="quarter" idx="10"/>
          </p:nvPr>
        </p:nvSpPr>
        <p:spPr/>
        <p:txBody>
          <a:bodyPr/>
          <a:lstStyle/>
          <a:p>
            <a:fld id="{C8C92D0D-AF30-4211-86C4-A3B87597F349}" type="slidenum">
              <a:rPr lang="he-IL" smtClean="0"/>
              <a:pPr/>
              <a:t>17</a:t>
            </a:fld>
            <a:endParaRPr lang="he-IL"/>
          </a:p>
        </p:txBody>
      </p:sp>
    </p:spTree>
    <p:extLst>
      <p:ext uri="{BB962C8B-B14F-4D97-AF65-F5344CB8AC3E}">
        <p14:creationId xmlns:p14="http://schemas.microsoft.com/office/powerpoint/2010/main" val="764235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18</a:t>
            </a:fld>
            <a:endParaRPr lang="he-IL"/>
          </a:p>
        </p:txBody>
      </p:sp>
    </p:spTree>
    <p:extLst>
      <p:ext uri="{BB962C8B-B14F-4D97-AF65-F5344CB8AC3E}">
        <p14:creationId xmlns:p14="http://schemas.microsoft.com/office/powerpoint/2010/main" val="2240842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19</a:t>
            </a:fld>
            <a:endParaRPr lang="he-IL"/>
          </a:p>
        </p:txBody>
      </p:sp>
    </p:spTree>
    <p:extLst>
      <p:ext uri="{BB962C8B-B14F-4D97-AF65-F5344CB8AC3E}">
        <p14:creationId xmlns:p14="http://schemas.microsoft.com/office/powerpoint/2010/main" val="233169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2556669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20</a:t>
            </a:fld>
            <a:endParaRPr lang="he-IL"/>
          </a:p>
        </p:txBody>
      </p:sp>
    </p:spTree>
    <p:extLst>
      <p:ext uri="{BB962C8B-B14F-4D97-AF65-F5344CB8AC3E}">
        <p14:creationId xmlns:p14="http://schemas.microsoft.com/office/powerpoint/2010/main" val="61707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21</a:t>
            </a:fld>
            <a:endParaRPr lang="he-IL"/>
          </a:p>
        </p:txBody>
      </p:sp>
    </p:spTree>
    <p:extLst>
      <p:ext uri="{BB962C8B-B14F-4D97-AF65-F5344CB8AC3E}">
        <p14:creationId xmlns:p14="http://schemas.microsoft.com/office/powerpoint/2010/main" val="1584645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he-IL"/>
              <a:t>בר</a:t>
            </a:r>
          </a:p>
        </p:txBody>
      </p:sp>
      <p:sp>
        <p:nvSpPr>
          <p:cNvPr id="4" name="Slide Number Placeholder 3"/>
          <p:cNvSpPr>
            <a:spLocks noGrp="1"/>
          </p:cNvSpPr>
          <p:nvPr>
            <p:ph type="sldNum" sz="quarter" idx="10"/>
          </p:nvPr>
        </p:nvSpPr>
        <p:spPr/>
        <p:txBody>
          <a:bodyPr/>
          <a:lstStyle/>
          <a:p>
            <a:fld id="{C8C92D0D-AF30-4211-86C4-A3B87597F349}" type="slidenum">
              <a:rPr lang="he-IL" smtClean="0"/>
              <a:pPr/>
              <a:t>22</a:t>
            </a:fld>
            <a:endParaRPr lang="he-IL"/>
          </a:p>
        </p:txBody>
      </p:sp>
    </p:spTree>
    <p:extLst>
      <p:ext uri="{BB962C8B-B14F-4D97-AF65-F5344CB8AC3E}">
        <p14:creationId xmlns:p14="http://schemas.microsoft.com/office/powerpoint/2010/main" val="1508624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23</a:t>
            </a:fld>
            <a:endParaRPr lang="he-IL"/>
          </a:p>
        </p:txBody>
      </p:sp>
    </p:spTree>
    <p:extLst>
      <p:ext uri="{BB962C8B-B14F-4D97-AF65-F5344CB8AC3E}">
        <p14:creationId xmlns:p14="http://schemas.microsoft.com/office/powerpoint/2010/main" val="1311969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24</a:t>
            </a:fld>
            <a:endParaRPr lang="he-IL"/>
          </a:p>
        </p:txBody>
      </p:sp>
    </p:spTree>
    <p:extLst>
      <p:ext uri="{BB962C8B-B14F-4D97-AF65-F5344CB8AC3E}">
        <p14:creationId xmlns:p14="http://schemas.microsoft.com/office/powerpoint/2010/main" val="1216813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25</a:t>
            </a:fld>
            <a:endParaRPr lang="he-IL"/>
          </a:p>
        </p:txBody>
      </p:sp>
    </p:spTree>
    <p:extLst>
      <p:ext uri="{BB962C8B-B14F-4D97-AF65-F5344CB8AC3E}">
        <p14:creationId xmlns:p14="http://schemas.microsoft.com/office/powerpoint/2010/main" val="2802856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26</a:t>
            </a:fld>
            <a:endParaRPr lang="he-IL"/>
          </a:p>
        </p:txBody>
      </p:sp>
    </p:spTree>
    <p:extLst>
      <p:ext uri="{BB962C8B-B14F-4D97-AF65-F5344CB8AC3E}">
        <p14:creationId xmlns:p14="http://schemas.microsoft.com/office/powerpoint/2010/main" val="2125217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27</a:t>
            </a:fld>
            <a:endParaRPr lang="he-IL"/>
          </a:p>
        </p:txBody>
      </p:sp>
    </p:spTree>
    <p:extLst>
      <p:ext uri="{BB962C8B-B14F-4D97-AF65-F5344CB8AC3E}">
        <p14:creationId xmlns:p14="http://schemas.microsoft.com/office/powerpoint/2010/main" val="3728909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28</a:t>
            </a:fld>
            <a:endParaRPr lang="he-IL"/>
          </a:p>
        </p:txBody>
      </p:sp>
    </p:spTree>
    <p:extLst>
      <p:ext uri="{BB962C8B-B14F-4D97-AF65-F5344CB8AC3E}">
        <p14:creationId xmlns:p14="http://schemas.microsoft.com/office/powerpoint/2010/main" val="170702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29</a:t>
            </a:fld>
            <a:endParaRPr lang="he-IL"/>
          </a:p>
        </p:txBody>
      </p:sp>
    </p:spTree>
    <p:extLst>
      <p:ext uri="{BB962C8B-B14F-4D97-AF65-F5344CB8AC3E}">
        <p14:creationId xmlns:p14="http://schemas.microsoft.com/office/powerpoint/2010/main" val="2423171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he-IL"/>
              <a:t>אסף</a:t>
            </a:r>
          </a:p>
        </p:txBody>
      </p:sp>
      <p:sp>
        <p:nvSpPr>
          <p:cNvPr id="4" name="Slide Number Placeholder 3"/>
          <p:cNvSpPr>
            <a:spLocks noGrp="1"/>
          </p:cNvSpPr>
          <p:nvPr>
            <p:ph type="sldNum" sz="quarter" idx="10"/>
          </p:nvPr>
        </p:nvSpPr>
        <p:spPr/>
        <p:txBody>
          <a:bodyPr/>
          <a:lstStyle/>
          <a:p>
            <a:fld id="{C8C92D0D-AF30-4211-86C4-A3B87597F349}" type="slidenum">
              <a:rPr lang="he-IL" smtClean="0"/>
              <a:pPr/>
              <a:t>3</a:t>
            </a:fld>
            <a:endParaRPr lang="he-IL"/>
          </a:p>
        </p:txBody>
      </p:sp>
    </p:spTree>
    <p:extLst>
      <p:ext uri="{BB962C8B-B14F-4D97-AF65-F5344CB8AC3E}">
        <p14:creationId xmlns:p14="http://schemas.microsoft.com/office/powerpoint/2010/main" val="622024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he-IL"/>
              <a:t>אסף</a:t>
            </a:r>
          </a:p>
        </p:txBody>
      </p:sp>
      <p:sp>
        <p:nvSpPr>
          <p:cNvPr id="4" name="Slide Number Placeholder 3"/>
          <p:cNvSpPr>
            <a:spLocks noGrp="1"/>
          </p:cNvSpPr>
          <p:nvPr>
            <p:ph type="sldNum" sz="quarter" idx="10"/>
          </p:nvPr>
        </p:nvSpPr>
        <p:spPr/>
        <p:txBody>
          <a:bodyPr/>
          <a:lstStyle/>
          <a:p>
            <a:fld id="{C8C92D0D-AF30-4211-86C4-A3B87597F349}" type="slidenum">
              <a:rPr lang="he-IL" smtClean="0"/>
              <a:pPr/>
              <a:t>30</a:t>
            </a:fld>
            <a:endParaRPr lang="he-IL"/>
          </a:p>
        </p:txBody>
      </p:sp>
    </p:spTree>
    <p:extLst>
      <p:ext uri="{BB962C8B-B14F-4D97-AF65-F5344CB8AC3E}">
        <p14:creationId xmlns:p14="http://schemas.microsoft.com/office/powerpoint/2010/main" val="2475670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31</a:t>
            </a:fld>
            <a:endParaRPr lang="he-IL"/>
          </a:p>
        </p:txBody>
      </p:sp>
    </p:spTree>
    <p:extLst>
      <p:ext uri="{BB962C8B-B14F-4D97-AF65-F5344CB8AC3E}">
        <p14:creationId xmlns:p14="http://schemas.microsoft.com/office/powerpoint/2010/main" val="3612687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32</a:t>
            </a:fld>
            <a:endParaRPr lang="he-IL"/>
          </a:p>
        </p:txBody>
      </p:sp>
    </p:spTree>
    <p:extLst>
      <p:ext uri="{BB962C8B-B14F-4D97-AF65-F5344CB8AC3E}">
        <p14:creationId xmlns:p14="http://schemas.microsoft.com/office/powerpoint/2010/main" val="3324654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33</a:t>
            </a:fld>
            <a:endParaRPr lang="he-IL"/>
          </a:p>
        </p:txBody>
      </p:sp>
    </p:spTree>
    <p:extLst>
      <p:ext uri="{BB962C8B-B14F-4D97-AF65-F5344CB8AC3E}">
        <p14:creationId xmlns:p14="http://schemas.microsoft.com/office/powerpoint/2010/main" val="354209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34</a:t>
            </a:fld>
            <a:endParaRPr lang="he-IL"/>
          </a:p>
        </p:txBody>
      </p:sp>
    </p:spTree>
    <p:extLst>
      <p:ext uri="{BB962C8B-B14F-4D97-AF65-F5344CB8AC3E}">
        <p14:creationId xmlns:p14="http://schemas.microsoft.com/office/powerpoint/2010/main" val="659623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35</a:t>
            </a:fld>
            <a:endParaRPr lang="he-IL"/>
          </a:p>
        </p:txBody>
      </p:sp>
    </p:spTree>
    <p:extLst>
      <p:ext uri="{BB962C8B-B14F-4D97-AF65-F5344CB8AC3E}">
        <p14:creationId xmlns:p14="http://schemas.microsoft.com/office/powerpoint/2010/main" val="659785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36</a:t>
            </a:fld>
            <a:endParaRPr lang="he-IL"/>
          </a:p>
        </p:txBody>
      </p:sp>
    </p:spTree>
    <p:extLst>
      <p:ext uri="{BB962C8B-B14F-4D97-AF65-F5344CB8AC3E}">
        <p14:creationId xmlns:p14="http://schemas.microsoft.com/office/powerpoint/2010/main" val="3234540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37</a:t>
            </a:fld>
            <a:endParaRPr lang="he-IL"/>
          </a:p>
        </p:txBody>
      </p:sp>
    </p:spTree>
    <p:extLst>
      <p:ext uri="{BB962C8B-B14F-4D97-AF65-F5344CB8AC3E}">
        <p14:creationId xmlns:p14="http://schemas.microsoft.com/office/powerpoint/2010/main" val="238059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38</a:t>
            </a:fld>
            <a:endParaRPr lang="he-IL"/>
          </a:p>
        </p:txBody>
      </p:sp>
    </p:spTree>
    <p:extLst>
      <p:ext uri="{BB962C8B-B14F-4D97-AF65-F5344CB8AC3E}">
        <p14:creationId xmlns:p14="http://schemas.microsoft.com/office/powerpoint/2010/main" val="1697493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39</a:t>
            </a:fld>
            <a:endParaRPr lang="he-IL"/>
          </a:p>
        </p:txBody>
      </p:sp>
    </p:spTree>
    <p:extLst>
      <p:ext uri="{BB962C8B-B14F-4D97-AF65-F5344CB8AC3E}">
        <p14:creationId xmlns:p14="http://schemas.microsoft.com/office/powerpoint/2010/main" val="329181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10"/>
          </p:nvPr>
        </p:nvSpPr>
        <p:spPr/>
        <p:txBody>
          <a:bodyPr/>
          <a:lstStyle/>
          <a:p>
            <a:fld id="{C8C92D0D-AF30-4211-86C4-A3B87597F349}" type="slidenum">
              <a:rPr lang="he-IL" smtClean="0"/>
              <a:pPr/>
              <a:t>4</a:t>
            </a:fld>
            <a:endParaRPr lang="he-IL"/>
          </a:p>
        </p:txBody>
      </p:sp>
    </p:spTree>
    <p:extLst>
      <p:ext uri="{BB962C8B-B14F-4D97-AF65-F5344CB8AC3E}">
        <p14:creationId xmlns:p14="http://schemas.microsoft.com/office/powerpoint/2010/main" val="3992281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40</a:t>
            </a:fld>
            <a:endParaRPr lang="he-IL"/>
          </a:p>
        </p:txBody>
      </p:sp>
    </p:spTree>
    <p:extLst>
      <p:ext uri="{BB962C8B-B14F-4D97-AF65-F5344CB8AC3E}">
        <p14:creationId xmlns:p14="http://schemas.microsoft.com/office/powerpoint/2010/main" val="3613490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41</a:t>
            </a:fld>
            <a:endParaRPr lang="he-IL"/>
          </a:p>
        </p:txBody>
      </p:sp>
    </p:spTree>
    <p:extLst>
      <p:ext uri="{BB962C8B-B14F-4D97-AF65-F5344CB8AC3E}">
        <p14:creationId xmlns:p14="http://schemas.microsoft.com/office/powerpoint/2010/main" val="3009774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42</a:t>
            </a:fld>
            <a:endParaRPr lang="he-IL"/>
          </a:p>
        </p:txBody>
      </p:sp>
    </p:spTree>
    <p:extLst>
      <p:ext uri="{BB962C8B-B14F-4D97-AF65-F5344CB8AC3E}">
        <p14:creationId xmlns:p14="http://schemas.microsoft.com/office/powerpoint/2010/main" val="4007200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he-IL"/>
              <a:t>אסף</a:t>
            </a:r>
          </a:p>
        </p:txBody>
      </p:sp>
      <p:sp>
        <p:nvSpPr>
          <p:cNvPr id="4" name="Slide Number Placeholder 3"/>
          <p:cNvSpPr>
            <a:spLocks noGrp="1"/>
          </p:cNvSpPr>
          <p:nvPr>
            <p:ph type="sldNum" sz="quarter" idx="10"/>
          </p:nvPr>
        </p:nvSpPr>
        <p:spPr/>
        <p:txBody>
          <a:bodyPr/>
          <a:lstStyle/>
          <a:p>
            <a:fld id="{C8C92D0D-AF30-4211-86C4-A3B87597F349}" type="slidenum">
              <a:rPr lang="he-IL" smtClean="0"/>
              <a:pPr/>
              <a:t>43</a:t>
            </a:fld>
            <a:endParaRPr lang="he-IL"/>
          </a:p>
        </p:txBody>
      </p:sp>
    </p:spTree>
    <p:extLst>
      <p:ext uri="{BB962C8B-B14F-4D97-AF65-F5344CB8AC3E}">
        <p14:creationId xmlns:p14="http://schemas.microsoft.com/office/powerpoint/2010/main" val="18112686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err="1"/>
              <a:t>בר+אסף</a:t>
            </a:r>
            <a:endParaRPr lang="he-IL"/>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44</a:t>
            </a:fld>
            <a:endParaRPr lang="he-IL"/>
          </a:p>
        </p:txBody>
      </p:sp>
    </p:spTree>
    <p:extLst>
      <p:ext uri="{BB962C8B-B14F-4D97-AF65-F5344CB8AC3E}">
        <p14:creationId xmlns:p14="http://schemas.microsoft.com/office/powerpoint/2010/main" val="10032907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err="1"/>
              <a:t>בר+אסף</a:t>
            </a:r>
            <a:endParaRPr lang="he-IL"/>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45</a:t>
            </a:fld>
            <a:endParaRPr lang="he-IL"/>
          </a:p>
        </p:txBody>
      </p:sp>
    </p:spTree>
    <p:extLst>
      <p:ext uri="{BB962C8B-B14F-4D97-AF65-F5344CB8AC3E}">
        <p14:creationId xmlns:p14="http://schemas.microsoft.com/office/powerpoint/2010/main" val="2069929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הרבה פעמים מתייחסים ל</a:t>
            </a:r>
            <a:r>
              <a:rPr lang="en-US"/>
              <a:t>dark current</a:t>
            </a:r>
            <a:r>
              <a:rPr lang="he-IL"/>
              <a:t> ו-</a:t>
            </a:r>
            <a:r>
              <a:rPr lang="en-US"/>
              <a:t>leak noise</a:t>
            </a:r>
            <a:r>
              <a:rPr lang="he-IL"/>
              <a:t> ביחד, אנחנו בחרנו להפריד בגלל ההשפעה של עוצמת ההארה על ה-</a:t>
            </a:r>
            <a:r>
              <a:rPr lang="en-US"/>
              <a:t>dark current</a:t>
            </a:r>
            <a:r>
              <a:rPr lang="he-IL"/>
              <a:t> בלבד.</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50</a:t>
            </a:fld>
            <a:endParaRPr lang="he-IL"/>
          </a:p>
        </p:txBody>
      </p:sp>
    </p:spTree>
    <p:extLst>
      <p:ext uri="{BB962C8B-B14F-4D97-AF65-F5344CB8AC3E}">
        <p14:creationId xmlns:p14="http://schemas.microsoft.com/office/powerpoint/2010/main" val="2027014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51</a:t>
            </a:fld>
            <a:endParaRPr lang="he-IL"/>
          </a:p>
        </p:txBody>
      </p:sp>
    </p:spTree>
    <p:extLst>
      <p:ext uri="{BB962C8B-B14F-4D97-AF65-F5344CB8AC3E}">
        <p14:creationId xmlns:p14="http://schemas.microsoft.com/office/powerpoint/2010/main" val="1475445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להתייחס בעל פה לסוגי רעשים שהפילטר מסנן, </a:t>
            </a:r>
            <a:r>
              <a:rPr lang="en-US"/>
              <a:t>leak noise &amp; dark current</a:t>
            </a:r>
            <a:endParaRPr lang="he-IL"/>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53</a:t>
            </a:fld>
            <a:endParaRPr lang="he-IL"/>
          </a:p>
        </p:txBody>
      </p:sp>
    </p:spTree>
    <p:extLst>
      <p:ext uri="{BB962C8B-B14F-4D97-AF65-F5344CB8AC3E}">
        <p14:creationId xmlns:p14="http://schemas.microsoft.com/office/powerpoint/2010/main" val="13252168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54</a:t>
            </a:fld>
            <a:endParaRPr lang="he-IL"/>
          </a:p>
        </p:txBody>
      </p:sp>
    </p:spTree>
    <p:extLst>
      <p:ext uri="{BB962C8B-B14F-4D97-AF65-F5344CB8AC3E}">
        <p14:creationId xmlns:p14="http://schemas.microsoft.com/office/powerpoint/2010/main" val="1528430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5</a:t>
            </a:fld>
            <a:endParaRPr lang="he-IL"/>
          </a:p>
        </p:txBody>
      </p:sp>
    </p:spTree>
    <p:extLst>
      <p:ext uri="{BB962C8B-B14F-4D97-AF65-F5344CB8AC3E}">
        <p14:creationId xmlns:p14="http://schemas.microsoft.com/office/powerpoint/2010/main" val="12792327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55</a:t>
            </a:fld>
            <a:endParaRPr lang="he-IL"/>
          </a:p>
        </p:txBody>
      </p:sp>
    </p:spTree>
    <p:extLst>
      <p:ext uri="{BB962C8B-B14F-4D97-AF65-F5344CB8AC3E}">
        <p14:creationId xmlns:p14="http://schemas.microsoft.com/office/powerpoint/2010/main" val="2133741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בר</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6</a:t>
            </a:fld>
            <a:endParaRPr lang="he-IL"/>
          </a:p>
        </p:txBody>
      </p:sp>
    </p:spTree>
    <p:extLst>
      <p:ext uri="{BB962C8B-B14F-4D97-AF65-F5344CB8AC3E}">
        <p14:creationId xmlns:p14="http://schemas.microsoft.com/office/powerpoint/2010/main" val="288791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3711759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8</a:t>
            </a:fld>
            <a:endParaRPr lang="he-IL"/>
          </a:p>
        </p:txBody>
      </p:sp>
    </p:spTree>
    <p:extLst>
      <p:ext uri="{BB962C8B-B14F-4D97-AF65-F5344CB8AC3E}">
        <p14:creationId xmlns:p14="http://schemas.microsoft.com/office/powerpoint/2010/main" val="3788478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אסף</a:t>
            </a: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9</a:t>
            </a:fld>
            <a:endParaRPr lang="he-IL"/>
          </a:p>
        </p:txBody>
      </p:sp>
    </p:spTree>
    <p:extLst>
      <p:ext uri="{BB962C8B-B14F-4D97-AF65-F5344CB8AC3E}">
        <p14:creationId xmlns:p14="http://schemas.microsoft.com/office/powerpoint/2010/main" val="652223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34400" y="6324601"/>
            <a:ext cx="2844800" cy="365125"/>
          </a:xfrm>
        </p:spPr>
        <p:txBody>
          <a:bodyPr/>
          <a:lstStyle/>
          <a:p>
            <a:r>
              <a:rPr lang="en-US"/>
              <a:t>#</a:t>
            </a:r>
          </a:p>
        </p:txBody>
      </p:sp>
      <p:pic>
        <p:nvPicPr>
          <p:cNvPr id="17" name="Picture 16">
            <a:extLst>
              <a:ext uri="{FF2B5EF4-FFF2-40B4-BE49-F238E27FC236}">
                <a16:creationId xmlns:a16="http://schemas.microsoft.com/office/drawing/2014/main" id="{DB3DCBB1-FA70-49E1-8929-A86EE597193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71356" y="216000"/>
            <a:ext cx="2748540" cy="540000"/>
          </a:xfrm>
          <a:prstGeom prst="rect">
            <a:avLst/>
          </a:prstGeom>
        </p:spPr>
      </p:pic>
      <p:pic>
        <p:nvPicPr>
          <p:cNvPr id="20" name="Picture 19">
            <a:extLst>
              <a:ext uri="{FF2B5EF4-FFF2-40B4-BE49-F238E27FC236}">
                <a16:creationId xmlns:a16="http://schemas.microsoft.com/office/drawing/2014/main" id="{F7E7639E-9572-4ACA-AECB-DE9B3A594AD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369798" y="144000"/>
            <a:ext cx="1517400" cy="684000"/>
          </a:xfrm>
          <a:prstGeom prst="rect">
            <a:avLst/>
          </a:prstGeom>
        </p:spPr>
      </p:pic>
      <p:pic>
        <p:nvPicPr>
          <p:cNvPr id="13" name="SIPL logo animation">
            <a:hlinkClick r:id="" action="ppaction://media"/>
            <a:extLst>
              <a:ext uri="{FF2B5EF4-FFF2-40B4-BE49-F238E27FC236}">
                <a16:creationId xmlns:a16="http://schemas.microsoft.com/office/drawing/2014/main" id="{A86D402D-7974-4761-9D90-E94A47171ADB}"/>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05399" y="186654"/>
            <a:ext cx="1215997" cy="683999"/>
          </a:xfrm>
          <a:prstGeom prst="rect">
            <a:avLst/>
          </a:prstGeom>
        </p:spPr>
      </p:pic>
      <p:pic>
        <p:nvPicPr>
          <p:cNvPr id="14" name="SIPL logo animation">
            <a:hlinkClick r:id="" action="ppaction://media"/>
            <a:extLst>
              <a:ext uri="{FF2B5EF4-FFF2-40B4-BE49-F238E27FC236}">
                <a16:creationId xmlns:a16="http://schemas.microsoft.com/office/drawing/2014/main" id="{D1EF3F74-574E-48C7-8622-FE69F7EA5343}"/>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30000" y="-50400"/>
            <a:ext cx="1727999" cy="972000"/>
          </a:xfrm>
          <a:prstGeom prst="rect">
            <a:avLst/>
          </a:prstGeom>
        </p:spPr>
      </p:pic>
      <p:pic>
        <p:nvPicPr>
          <p:cNvPr id="9" name="Picture 8">
            <a:extLst>
              <a:ext uri="{FF2B5EF4-FFF2-40B4-BE49-F238E27FC236}">
                <a16:creationId xmlns:a16="http://schemas.microsoft.com/office/drawing/2014/main" id="{6E260746-B5AB-4E34-887E-16049F668678}"/>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5410200" y="25200"/>
            <a:ext cx="1171565" cy="781199"/>
          </a:xfrm>
          <a:prstGeom prst="rect">
            <a:avLst/>
          </a:prstGeom>
        </p:spPr>
      </p:pic>
    </p:spTree>
    <p:extLst>
      <p:ext uri="{BB962C8B-B14F-4D97-AF65-F5344CB8AC3E}">
        <p14:creationId xmlns:p14="http://schemas.microsoft.com/office/powerpoint/2010/main" val="135090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62" fill="hold"/>
                                        <p:tgtEl>
                                          <p:spTgt spid="14"/>
                                        </p:tgtEl>
                                      </p:cBhvr>
                                    </p:cmd>
                                  </p:childTnLst>
                                </p:cTn>
                              </p:par>
                            </p:childTnLst>
                          </p:cTn>
                        </p:par>
                        <p:par>
                          <p:cTn id="7" fill="hold">
                            <p:stCondLst>
                              <p:cond delay="7062"/>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13"/>
                </p:tgtEl>
              </p:cMediaNode>
            </p:video>
            <p:video>
              <p:cMediaNode vol="80000" mute="1">
                <p:cTn id="11" fill="hold" display="0">
                  <p:stCondLst>
                    <p:cond delay="indefinite"/>
                  </p:stCondLst>
                </p:cTn>
                <p:tgtEl>
                  <p:spTgt spid="14"/>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a:t>Click to edit Master title style</a:t>
            </a:r>
            <a:endParaRPr lang="he-IL"/>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Slide Number Placeholder 6"/>
          <p:cNvSpPr>
            <a:spLocks noGrp="1"/>
          </p:cNvSpPr>
          <p:nvPr>
            <p:ph type="sldNum" sz="quarter" idx="12"/>
          </p:nvPr>
        </p:nvSpPr>
        <p:spPr>
          <a:xfrm>
            <a:off x="8737600" y="6400799"/>
            <a:ext cx="2844800" cy="365125"/>
          </a:xfrm>
        </p:spPr>
        <p:txBody>
          <a:bodyPr/>
          <a:lstStyle>
            <a:lvl1pPr algn="r">
              <a:defRPr/>
            </a:lvl1pPr>
          </a:lstStyle>
          <a:p>
            <a:fld id="{B01D9778-10B4-40FB-B4E4-44FA89A86639}" type="slidenum">
              <a:rPr lang="en-US" smtClean="0"/>
              <a:pPr/>
              <a:t>‹#›</a:t>
            </a:fld>
            <a:endParaRPr lang="en-US"/>
          </a:p>
        </p:txBody>
      </p:sp>
      <p:pic>
        <p:nvPicPr>
          <p:cNvPr id="9" name="Picture 8">
            <a:extLst>
              <a:ext uri="{FF2B5EF4-FFF2-40B4-BE49-F238E27FC236}">
                <a16:creationId xmlns:a16="http://schemas.microsoft.com/office/drawing/2014/main" id="{94A9CF0C-7923-49E1-94E1-D5F56375E2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00" y="92075"/>
            <a:ext cx="1171565" cy="781200"/>
          </a:xfrm>
          <a:prstGeom prst="rect">
            <a:avLst/>
          </a:prstGeom>
        </p:spPr>
      </p:pic>
    </p:spTree>
    <p:extLst>
      <p:ext uri="{BB962C8B-B14F-4D97-AF65-F5344CB8AC3E}">
        <p14:creationId xmlns:p14="http://schemas.microsoft.com/office/powerpoint/2010/main" val="25853523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2/9/2023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media" Target="../media/media3.avi"/><Relationship Id="rId7" Type="http://schemas.openxmlformats.org/officeDocument/2006/relationships/image" Target="../media/image39.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notesSlide" Target="../notesSlides/notesSlide31.xml"/><Relationship Id="rId5" Type="http://schemas.openxmlformats.org/officeDocument/2006/relationships/slideLayout" Target="../slideLayouts/slideLayout2.xml"/><Relationship Id="rId4" Type="http://schemas.openxmlformats.org/officeDocument/2006/relationships/video" Target="../media/media3.avi"/></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mi-Dense 3D Reconstruction with a Stereo Event Camera">
            <a:extLst>
              <a:ext uri="{FF2B5EF4-FFF2-40B4-BE49-F238E27FC236}">
                <a16:creationId xmlns:a16="http://schemas.microsoft.com/office/drawing/2014/main" id="{A428ED2C-1CD8-DA53-951D-BD457AF62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930525"/>
            <a:ext cx="4429507" cy="2193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209800" y="685801"/>
            <a:ext cx="7543800" cy="2365375"/>
          </a:xfrm>
        </p:spPr>
        <p:txBody>
          <a:bodyPr>
            <a:normAutofit/>
          </a:bodyPr>
          <a:lstStyle/>
          <a:p>
            <a:pPr rtl="0"/>
            <a:r>
              <a:rPr lang="en-US" sz="2400">
                <a:solidFill>
                  <a:srgbClr val="002060"/>
                </a:solidFill>
              </a:rPr>
              <a:t>Final Presentation</a:t>
            </a:r>
            <a:br>
              <a:rPr lang="en-US" sz="2400">
                <a:solidFill>
                  <a:srgbClr val="002060"/>
                </a:solidFill>
              </a:rPr>
            </a:br>
            <a:br>
              <a:rPr lang="en-US" sz="2000">
                <a:solidFill>
                  <a:srgbClr val="002060"/>
                </a:solidFill>
              </a:rPr>
            </a:br>
            <a:r>
              <a:rPr lang="en-US">
                <a:solidFill>
                  <a:srgbClr val="002060"/>
                </a:solidFill>
              </a:rPr>
              <a:t>Denoising Event Cameras</a:t>
            </a:r>
          </a:p>
        </p:txBody>
      </p:sp>
      <p:sp>
        <p:nvSpPr>
          <p:cNvPr id="3" name="Subtitle 2"/>
          <p:cNvSpPr>
            <a:spLocks noGrp="1"/>
          </p:cNvSpPr>
          <p:nvPr>
            <p:ph type="subTitle" idx="1"/>
          </p:nvPr>
        </p:nvSpPr>
        <p:spPr>
          <a:xfrm>
            <a:off x="1905000" y="3124200"/>
            <a:ext cx="7385228" cy="3505200"/>
          </a:xfrm>
        </p:spPr>
        <p:txBody>
          <a:bodyPr vert="horz" lIns="91440" tIns="45720" rIns="91440" bIns="45720" rtlCol="1" anchor="t">
            <a:noAutofit/>
          </a:bodyPr>
          <a:lstStyle/>
          <a:p>
            <a:pPr algn="l" rtl="0"/>
            <a:r>
              <a:rPr lang="en-US" sz="2400" b="1">
                <a:solidFill>
                  <a:srgbClr val="002060"/>
                </a:solidFill>
              </a:rPr>
              <a:t>Students:</a:t>
            </a:r>
            <a:r>
              <a:rPr lang="en-US" sz="2400">
                <a:solidFill>
                  <a:srgbClr val="002060"/>
                </a:solidFill>
              </a:rPr>
              <a:t> Bar Weiss, Asaf Omer</a:t>
            </a:r>
          </a:p>
          <a:p>
            <a:pPr algn="l" rtl="0"/>
            <a:r>
              <a:rPr lang="en-US" sz="2400" b="1">
                <a:solidFill>
                  <a:srgbClr val="002060"/>
                </a:solidFill>
              </a:rPr>
              <a:t>Supervisor: </a:t>
            </a:r>
            <a:r>
              <a:rPr lang="en-US" sz="2400">
                <a:solidFill>
                  <a:srgbClr val="002060"/>
                </a:solidFill>
              </a:rPr>
              <a:t>Yonatan Shadmi</a:t>
            </a:r>
          </a:p>
          <a:p>
            <a:pPr algn="l" rtl="0"/>
            <a:endParaRPr lang="he-IL" sz="1800"/>
          </a:p>
          <a:p>
            <a:pPr algn="l" rtl="0"/>
            <a:r>
              <a:rPr lang="en-US" sz="2000" b="1">
                <a:solidFill>
                  <a:srgbClr val="002060"/>
                </a:solidFill>
                <a:cs typeface="+mj-cs"/>
              </a:rPr>
              <a:t>Semester:  </a:t>
            </a:r>
            <a:r>
              <a:rPr lang="en-US" sz="2000">
                <a:solidFill>
                  <a:srgbClr val="002060"/>
                </a:solidFill>
                <a:cs typeface="+mj-cs"/>
              </a:rPr>
              <a:t>Spring,  2022</a:t>
            </a:r>
          </a:p>
          <a:p>
            <a:pPr algn="l" rtl="0"/>
            <a:r>
              <a:rPr lang="en-US" sz="2000" b="1">
                <a:solidFill>
                  <a:srgbClr val="002060"/>
                </a:solidFill>
                <a:cs typeface="+mj-cs"/>
              </a:rPr>
              <a:t>Date:   </a:t>
            </a:r>
            <a:r>
              <a:rPr lang="en-US" sz="2000">
                <a:solidFill>
                  <a:srgbClr val="002060"/>
                </a:solidFill>
                <a:cs typeface="+mj-cs"/>
              </a:rPr>
              <a:t>31/01/23 </a:t>
            </a:r>
            <a:endParaRPr lang="he-IL" sz="2000">
              <a:solidFill>
                <a:srgbClr val="002060"/>
              </a:solidFill>
              <a:cs typeface="+mj-cs"/>
            </a:endParaRPr>
          </a:p>
          <a:p>
            <a:pPr algn="l" rtl="0"/>
            <a:endParaRPr lang="en-US" sz="1200">
              <a:solidFill>
                <a:srgbClr val="002060"/>
              </a:solidFill>
            </a:endParaRPr>
          </a:p>
          <a:p>
            <a:pPr algn="l" rtl="0"/>
            <a:endParaRPr lang="en-US" sz="2400">
              <a:solidFill>
                <a:srgbClr val="002060"/>
              </a:solidFill>
            </a:endParaRPr>
          </a:p>
          <a:p>
            <a:pPr algn="l" rtl="0"/>
            <a:r>
              <a:rPr lang="en-US" sz="2400" b="1">
                <a:solidFill>
                  <a:srgbClr val="002060"/>
                </a:solidFill>
              </a:rPr>
              <a:t>In collaboration with: </a:t>
            </a:r>
            <a:r>
              <a:rPr lang="en-US" sz="2400">
                <a:solidFill>
                  <a:srgbClr val="002060"/>
                </a:solidFill>
              </a:rPr>
              <a:t>Rafael Advanced Defense Systems via Nimrod Kruger</a:t>
            </a:r>
            <a:endParaRPr lang="en-US" sz="2400"/>
          </a:p>
          <a:p>
            <a:pPr algn="l" rtl="0"/>
            <a:endParaRPr lang="en-US" sz="2400"/>
          </a:p>
          <a:p>
            <a:pPr algn="l" rtl="0"/>
            <a:endParaRPr lang="he-IL" sz="2400"/>
          </a:p>
          <a:p>
            <a:pPr algn="l" rtl="0"/>
            <a:endParaRPr lang="en-US" sz="2400"/>
          </a:p>
          <a:p>
            <a:pPr algn="l" rtl="0"/>
            <a:endParaRPr lang="en-US" sz="2400"/>
          </a:p>
          <a:p>
            <a:pPr algn="l" rtl="0"/>
            <a:endParaRPr lang="en-US" sz="2400"/>
          </a:p>
          <a:p>
            <a:pPr algn="l" rtl="0"/>
            <a:endParaRPr lang="en-US" sz="2400"/>
          </a:p>
        </p:txBody>
      </p:sp>
      <p:pic>
        <p:nvPicPr>
          <p:cNvPr id="4" name="Picture 4">
            <a:extLst>
              <a:ext uri="{FF2B5EF4-FFF2-40B4-BE49-F238E27FC236}">
                <a16:creationId xmlns:a16="http://schemas.microsoft.com/office/drawing/2014/main" id="{66DD61C7-AD69-9FC0-632C-4A34C84A203D}"/>
              </a:ext>
            </a:extLst>
          </p:cNvPr>
          <p:cNvPicPr>
            <a:picLocks noChangeAspect="1"/>
          </p:cNvPicPr>
          <p:nvPr/>
        </p:nvPicPr>
        <p:blipFill>
          <a:blip r:embed="rId4"/>
          <a:stretch>
            <a:fillRect/>
          </a:stretch>
        </p:blipFill>
        <p:spPr>
          <a:xfrm>
            <a:off x="5901055" y="6183947"/>
            <a:ext cx="2381250" cy="504825"/>
          </a:xfrm>
          <a:prstGeom prst="rect">
            <a:avLst/>
          </a:prstGeom>
        </p:spPr>
      </p:pic>
    </p:spTree>
    <p:extLst>
      <p:ext uri="{BB962C8B-B14F-4D97-AF65-F5344CB8AC3E}">
        <p14:creationId xmlns:p14="http://schemas.microsoft.com/office/powerpoint/2010/main" val="268507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002060"/>
                </a:solidFill>
              </a:rPr>
              <a:t>Agenda</a:t>
            </a:r>
            <a:endParaRPr lang="he-IL">
              <a:solidFill>
                <a:srgbClr val="002060"/>
              </a:solidFill>
            </a:endParaRPr>
          </a:p>
        </p:txBody>
      </p:sp>
      <p:sp>
        <p:nvSpPr>
          <p:cNvPr id="3" name="Content Placeholder 2"/>
          <p:cNvSpPr>
            <a:spLocks noGrp="1"/>
          </p:cNvSpPr>
          <p:nvPr>
            <p:ph idx="1"/>
          </p:nvPr>
        </p:nvSpPr>
        <p:spPr>
          <a:xfrm>
            <a:off x="609600" y="1447800"/>
            <a:ext cx="10972800" cy="3697904"/>
          </a:xfrm>
        </p:spPr>
        <p:txBody>
          <a:bodyPr vert="horz" lIns="91440" tIns="45720" rIns="91440" bIns="45720" rtlCol="1" anchor="t">
            <a:normAutofit/>
          </a:bodyPr>
          <a:lstStyle/>
          <a:p>
            <a:r>
              <a:rPr lang="en-US">
                <a:solidFill>
                  <a:schemeClr val="bg1">
                    <a:lumMod val="65000"/>
                  </a:schemeClr>
                </a:solidFill>
                <a:cs typeface="Calibri"/>
              </a:rPr>
              <a:t>Background</a:t>
            </a:r>
          </a:p>
          <a:p>
            <a:r>
              <a:rPr lang="en-US">
                <a:solidFill>
                  <a:srgbClr val="002060"/>
                </a:solidFill>
                <a:cs typeface="Calibri"/>
              </a:rPr>
              <a:t>Noise Sources</a:t>
            </a:r>
          </a:p>
          <a:p>
            <a:r>
              <a:rPr lang="en-US">
                <a:solidFill>
                  <a:schemeClr val="bg1">
                    <a:lumMod val="65000"/>
                  </a:schemeClr>
                </a:solidFill>
                <a:ea typeface="Calibri"/>
                <a:cs typeface="Calibri"/>
              </a:rPr>
              <a:t>Simulation Environment</a:t>
            </a:r>
          </a:p>
          <a:p>
            <a:r>
              <a:rPr lang="en-US">
                <a:solidFill>
                  <a:schemeClr val="bg1">
                    <a:lumMod val="65000"/>
                  </a:schemeClr>
                </a:solidFill>
                <a:ea typeface="Calibri"/>
                <a:cs typeface="Calibri"/>
              </a:rPr>
              <a:t>Threshold Estimation and Correction</a:t>
            </a:r>
          </a:p>
          <a:p>
            <a:r>
              <a:rPr lang="en-US">
                <a:solidFill>
                  <a:schemeClr val="bg1">
                    <a:lumMod val="65000"/>
                  </a:schemeClr>
                </a:solidFill>
                <a:ea typeface="Calibri"/>
                <a:cs typeface="Calibri"/>
              </a:rPr>
              <a:t>Performance Analysis</a:t>
            </a:r>
          </a:p>
          <a:p>
            <a:r>
              <a:rPr lang="en-US">
                <a:solidFill>
                  <a:schemeClr val="bg1">
                    <a:lumMod val="65000"/>
                  </a:schemeClr>
                </a:solidFill>
                <a:ea typeface="Calibri"/>
                <a:cs typeface="Calibri"/>
              </a:rPr>
              <a:t>Conclusions and Future Work</a:t>
            </a:r>
          </a:p>
          <a:p>
            <a:pPr lvl="1"/>
            <a:endParaRPr lang="en-US">
              <a:solidFill>
                <a:srgbClr val="002060"/>
              </a:solidFill>
              <a:ea typeface="Calibri"/>
              <a:cs typeface="Calibri"/>
            </a:endParaRPr>
          </a:p>
          <a:p>
            <a:pPr lvl="1"/>
            <a:endParaRPr lang="en-US">
              <a:solidFill>
                <a:srgbClr val="002060"/>
              </a:solidFill>
              <a:ea typeface="Calibri"/>
              <a:cs typeface="Calibri"/>
            </a:endParaRPr>
          </a:p>
          <a:p>
            <a:pPr lvl="1"/>
            <a:endParaRPr lang="en-US">
              <a:solidFill>
                <a:srgbClr val="002060"/>
              </a:solidFill>
              <a:ea typeface="Calibri"/>
              <a:cs typeface="Calibri"/>
            </a:endParaRPr>
          </a:p>
          <a:p>
            <a:pPr marL="857250" lvl="1" indent="-457200"/>
            <a:endParaRPr lang="he-IL">
              <a:solidFill>
                <a:srgbClr val="002060"/>
              </a:solidFill>
              <a:ea typeface="Calibri"/>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10</a:t>
            </a:fld>
            <a:endParaRPr lang="en-US"/>
          </a:p>
        </p:txBody>
      </p:sp>
    </p:spTree>
    <p:extLst>
      <p:ext uri="{BB962C8B-B14F-4D97-AF65-F5344CB8AC3E}">
        <p14:creationId xmlns:p14="http://schemas.microsoft.com/office/powerpoint/2010/main" val="171879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F750BED-2367-83A0-22AF-D8613DE40226}"/>
              </a:ext>
            </a:extLst>
          </p:cNvPr>
          <p:cNvSpPr>
            <a:spLocks noGrp="1"/>
          </p:cNvSpPr>
          <p:nvPr>
            <p:ph type="title"/>
          </p:nvPr>
        </p:nvSpPr>
        <p:spPr/>
        <p:txBody>
          <a:bodyPr/>
          <a:lstStyle/>
          <a:p>
            <a:r>
              <a:rPr lang="en-US"/>
              <a:t>Noise Sources</a:t>
            </a:r>
            <a:endParaRPr lang="he-IL"/>
          </a:p>
        </p:txBody>
      </p:sp>
      <p:sp>
        <p:nvSpPr>
          <p:cNvPr id="3" name="מציין מיקום תוכן 2">
            <a:extLst>
              <a:ext uri="{FF2B5EF4-FFF2-40B4-BE49-F238E27FC236}">
                <a16:creationId xmlns:a16="http://schemas.microsoft.com/office/drawing/2014/main" id="{5A17B509-B5ED-5096-9B44-86B6B4055773}"/>
              </a:ext>
            </a:extLst>
          </p:cNvPr>
          <p:cNvSpPr>
            <a:spLocks noGrp="1"/>
          </p:cNvSpPr>
          <p:nvPr>
            <p:ph idx="1"/>
          </p:nvPr>
        </p:nvSpPr>
        <p:spPr/>
        <p:txBody>
          <a:bodyPr vert="horz" lIns="91440" tIns="45720" rIns="91440" bIns="45720" rtlCol="1" anchor="t">
            <a:normAutofit/>
          </a:bodyPr>
          <a:lstStyle/>
          <a:p>
            <a:r>
              <a:rPr lang="en-US"/>
              <a:t>Background Activity</a:t>
            </a:r>
          </a:p>
          <a:p>
            <a:r>
              <a:rPr lang="en-US"/>
              <a:t>Threshold mismatch</a:t>
            </a:r>
            <a:endParaRPr lang="en-US">
              <a:cs typeface="Calibri"/>
            </a:endParaRPr>
          </a:p>
          <a:p>
            <a:r>
              <a:rPr lang="en-US"/>
              <a:t>Shot Noise</a:t>
            </a:r>
            <a:endParaRPr lang="en-US">
              <a:cs typeface="Calibri"/>
            </a:endParaRPr>
          </a:p>
          <a:p>
            <a:r>
              <a:rPr lang="en-US">
                <a:cs typeface="Calibri"/>
              </a:rPr>
              <a:t>Hot / Cold Pixels</a:t>
            </a:r>
          </a:p>
        </p:txBody>
      </p:sp>
      <p:sp>
        <p:nvSpPr>
          <p:cNvPr id="4" name="מציין מיקום של מספר שקופית 3">
            <a:extLst>
              <a:ext uri="{FF2B5EF4-FFF2-40B4-BE49-F238E27FC236}">
                <a16:creationId xmlns:a16="http://schemas.microsoft.com/office/drawing/2014/main" id="{CE8B113D-F435-2956-A3D4-2A846C5474F3}"/>
              </a:ext>
            </a:extLst>
          </p:cNvPr>
          <p:cNvSpPr>
            <a:spLocks noGrp="1"/>
          </p:cNvSpPr>
          <p:nvPr>
            <p:ph type="sldNum" sz="quarter" idx="12"/>
          </p:nvPr>
        </p:nvSpPr>
        <p:spPr/>
        <p:txBody>
          <a:bodyPr/>
          <a:lstStyle/>
          <a:p>
            <a:fld id="{B01D9778-10B4-40FB-B4E4-44FA89A86639}" type="slidenum">
              <a:rPr lang="en-US" smtClean="0"/>
              <a:pPr/>
              <a:t>11</a:t>
            </a:fld>
            <a:endParaRPr lang="en-US"/>
          </a:p>
        </p:txBody>
      </p:sp>
    </p:spTree>
    <p:extLst>
      <p:ext uri="{BB962C8B-B14F-4D97-AF65-F5344CB8AC3E}">
        <p14:creationId xmlns:p14="http://schemas.microsoft.com/office/powerpoint/2010/main" val="214790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29CE-F43D-3AEC-5AC4-C527F45CDF80}"/>
              </a:ext>
            </a:extLst>
          </p:cNvPr>
          <p:cNvSpPr>
            <a:spLocks noGrp="1"/>
          </p:cNvSpPr>
          <p:nvPr>
            <p:ph type="title"/>
          </p:nvPr>
        </p:nvSpPr>
        <p:spPr/>
        <p:txBody>
          <a:bodyPr/>
          <a:lstStyle/>
          <a:p>
            <a:r>
              <a:rPr lang="en-US"/>
              <a:t>Background Activity</a:t>
            </a:r>
          </a:p>
        </p:txBody>
      </p:sp>
      <p:sp>
        <p:nvSpPr>
          <p:cNvPr id="3" name="Content Placeholder 2">
            <a:extLst>
              <a:ext uri="{FF2B5EF4-FFF2-40B4-BE49-F238E27FC236}">
                <a16:creationId xmlns:a16="http://schemas.microsoft.com/office/drawing/2014/main" id="{A1032828-0542-5E06-5E0F-645926A264D4}"/>
              </a:ext>
            </a:extLst>
          </p:cNvPr>
          <p:cNvSpPr>
            <a:spLocks noGrp="1"/>
          </p:cNvSpPr>
          <p:nvPr>
            <p:ph idx="1"/>
          </p:nvPr>
        </p:nvSpPr>
        <p:spPr>
          <a:xfrm>
            <a:off x="608970" y="1371600"/>
            <a:ext cx="10972800" cy="4525963"/>
          </a:xfrm>
        </p:spPr>
        <p:txBody>
          <a:bodyPr/>
          <a:lstStyle/>
          <a:p>
            <a:r>
              <a:rPr lang="en-US" b="0" i="0">
                <a:solidFill>
                  <a:srgbClr val="000000"/>
                </a:solidFill>
                <a:effectLst/>
                <a:latin typeface="Calibri" panose="020F0502020204030204" pitchFamily="34" charset="0"/>
              </a:rPr>
              <a:t>Background activity (BA) noise refers to a group of noise mechanisms.</a:t>
            </a:r>
          </a:p>
          <a:p>
            <a:r>
              <a:rPr lang="en-US" b="0" i="0">
                <a:solidFill>
                  <a:srgbClr val="000000"/>
                </a:solidFill>
                <a:effectLst/>
                <a:latin typeface="Calibri" panose="020F0502020204030204" pitchFamily="34" charset="0"/>
              </a:rPr>
              <a:t>These noise mechanisms cause generation of events under constant illumination.</a:t>
            </a:r>
          </a:p>
        </p:txBody>
      </p:sp>
      <p:sp>
        <p:nvSpPr>
          <p:cNvPr id="4" name="Slide Number Placeholder 3">
            <a:extLst>
              <a:ext uri="{FF2B5EF4-FFF2-40B4-BE49-F238E27FC236}">
                <a16:creationId xmlns:a16="http://schemas.microsoft.com/office/drawing/2014/main" id="{90ED4640-0701-30D6-F278-47D9D0FE6788}"/>
              </a:ext>
            </a:extLst>
          </p:cNvPr>
          <p:cNvSpPr>
            <a:spLocks noGrp="1"/>
          </p:cNvSpPr>
          <p:nvPr>
            <p:ph type="sldNum" sz="quarter" idx="12"/>
          </p:nvPr>
        </p:nvSpPr>
        <p:spPr/>
        <p:txBody>
          <a:bodyPr/>
          <a:lstStyle/>
          <a:p>
            <a:fld id="{B01D9778-10B4-40FB-B4E4-44FA89A86639}" type="slidenum">
              <a:rPr lang="en-US" smtClean="0"/>
              <a:pPr/>
              <a:t>12</a:t>
            </a:fld>
            <a:endParaRPr lang="en-US"/>
          </a:p>
        </p:txBody>
      </p:sp>
      <p:pic>
        <p:nvPicPr>
          <p:cNvPr id="1028" name="Picture 4">
            <a:extLst>
              <a:ext uri="{FF2B5EF4-FFF2-40B4-BE49-F238E27FC236}">
                <a16:creationId xmlns:a16="http://schemas.microsoft.com/office/drawing/2014/main" id="{5EFDE86D-9DBC-130B-68A2-E2D93015D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646" y="3737290"/>
            <a:ext cx="7063448" cy="2663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8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BCB6-AF14-29E9-9A83-93C1DD50A4F7}"/>
              </a:ext>
            </a:extLst>
          </p:cNvPr>
          <p:cNvSpPr>
            <a:spLocks noGrp="1"/>
          </p:cNvSpPr>
          <p:nvPr>
            <p:ph type="title"/>
          </p:nvPr>
        </p:nvSpPr>
        <p:spPr/>
        <p:txBody>
          <a:bodyPr/>
          <a:lstStyle/>
          <a:p>
            <a:r>
              <a:rPr lang="en-US"/>
              <a:t>Background Activity - Causes</a:t>
            </a:r>
          </a:p>
        </p:txBody>
      </p:sp>
      <p:sp>
        <p:nvSpPr>
          <p:cNvPr id="3" name="Content Placeholder 2">
            <a:extLst>
              <a:ext uri="{FF2B5EF4-FFF2-40B4-BE49-F238E27FC236}">
                <a16:creationId xmlns:a16="http://schemas.microsoft.com/office/drawing/2014/main" id="{755E6BEE-46FA-E8D9-5F7A-22D23A9B8885}"/>
              </a:ext>
            </a:extLst>
          </p:cNvPr>
          <p:cNvSpPr>
            <a:spLocks noGrp="1"/>
          </p:cNvSpPr>
          <p:nvPr>
            <p:ph idx="1"/>
          </p:nvPr>
        </p:nvSpPr>
        <p:spPr/>
        <p:txBody>
          <a:bodyPr/>
          <a:lstStyle/>
          <a:p>
            <a:r>
              <a:rPr lang="en-US" b="0" i="0">
                <a:solidFill>
                  <a:srgbClr val="000000"/>
                </a:solidFill>
                <a:effectLst/>
                <a:latin typeface="Calibri" panose="020F0502020204030204" pitchFamily="34" charset="0"/>
              </a:rPr>
              <a:t>BA sources are phenomena such as charge injection, leakage current of the transistors, thermal noise and dark current.</a:t>
            </a:r>
            <a:endParaRPr lang="en-US"/>
          </a:p>
          <a:p>
            <a:endParaRPr lang="en-US"/>
          </a:p>
        </p:txBody>
      </p:sp>
      <p:sp>
        <p:nvSpPr>
          <p:cNvPr id="4" name="Slide Number Placeholder 3">
            <a:extLst>
              <a:ext uri="{FF2B5EF4-FFF2-40B4-BE49-F238E27FC236}">
                <a16:creationId xmlns:a16="http://schemas.microsoft.com/office/drawing/2014/main" id="{35AE9470-7B43-CAEC-A19B-CA9DE1A1167D}"/>
              </a:ext>
            </a:extLst>
          </p:cNvPr>
          <p:cNvSpPr>
            <a:spLocks noGrp="1"/>
          </p:cNvSpPr>
          <p:nvPr>
            <p:ph type="sldNum" sz="quarter" idx="12"/>
          </p:nvPr>
        </p:nvSpPr>
        <p:spPr/>
        <p:txBody>
          <a:bodyPr/>
          <a:lstStyle/>
          <a:p>
            <a:fld id="{B01D9778-10B4-40FB-B4E4-44FA89A86639}" type="slidenum">
              <a:rPr lang="en-US" smtClean="0"/>
              <a:pPr/>
              <a:t>13</a:t>
            </a:fld>
            <a:endParaRPr lang="en-US"/>
          </a:p>
        </p:txBody>
      </p:sp>
      <p:grpSp>
        <p:nvGrpSpPr>
          <p:cNvPr id="5" name="Group 4">
            <a:extLst>
              <a:ext uri="{FF2B5EF4-FFF2-40B4-BE49-F238E27FC236}">
                <a16:creationId xmlns:a16="http://schemas.microsoft.com/office/drawing/2014/main" id="{989C2206-D637-0042-3E6C-1B1C1A8B0579}"/>
              </a:ext>
            </a:extLst>
          </p:cNvPr>
          <p:cNvGrpSpPr/>
          <p:nvPr/>
        </p:nvGrpSpPr>
        <p:grpSpPr>
          <a:xfrm>
            <a:off x="3102496" y="2971800"/>
            <a:ext cx="5987007" cy="2800911"/>
            <a:chOff x="1518062" y="3427379"/>
            <a:chExt cx="5227121" cy="2417889"/>
          </a:xfrm>
        </p:grpSpPr>
        <p:pic>
          <p:nvPicPr>
            <p:cNvPr id="6" name="Picture 11" descr="Diagram, schematic&#10;&#10;Description automatically generated">
              <a:extLst>
                <a:ext uri="{FF2B5EF4-FFF2-40B4-BE49-F238E27FC236}">
                  <a16:creationId xmlns:a16="http://schemas.microsoft.com/office/drawing/2014/main" id="{C365E230-DC75-2373-D5D2-6AF89F0CDC84}"/>
                </a:ext>
              </a:extLst>
            </p:cNvPr>
            <p:cNvPicPr>
              <a:picLocks noChangeAspect="1"/>
            </p:cNvPicPr>
            <p:nvPr/>
          </p:nvPicPr>
          <p:blipFill>
            <a:blip r:embed="rId3"/>
            <a:stretch>
              <a:fillRect/>
            </a:stretch>
          </p:blipFill>
          <p:spPr>
            <a:xfrm>
              <a:off x="1518062" y="3427379"/>
              <a:ext cx="5227121" cy="2417889"/>
            </a:xfrm>
            <a:prstGeom prst="rect">
              <a:avLst/>
            </a:prstGeom>
          </p:spPr>
        </p:pic>
        <p:sp>
          <p:nvSpPr>
            <p:cNvPr id="7" name="Rectangle 6">
              <a:extLst>
                <a:ext uri="{FF2B5EF4-FFF2-40B4-BE49-F238E27FC236}">
                  <a16:creationId xmlns:a16="http://schemas.microsoft.com/office/drawing/2014/main" id="{A9BFCC57-8B9F-8BF6-73F3-5F178726C722}"/>
                </a:ext>
              </a:extLst>
            </p:cNvPr>
            <p:cNvSpPr/>
            <p:nvPr/>
          </p:nvSpPr>
          <p:spPr>
            <a:xfrm>
              <a:off x="3382489" y="3892137"/>
              <a:ext cx="1335972" cy="12172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תיבת טקסט 10">
            <a:extLst>
              <a:ext uri="{FF2B5EF4-FFF2-40B4-BE49-F238E27FC236}">
                <a16:creationId xmlns:a16="http://schemas.microsoft.com/office/drawing/2014/main" id="{2D63407E-BACA-3312-EB9A-F0429B5216BE}"/>
              </a:ext>
            </a:extLst>
          </p:cNvPr>
          <p:cNvSpPr txBox="1"/>
          <p:nvPr/>
        </p:nvSpPr>
        <p:spPr>
          <a:xfrm>
            <a:off x="707094" y="6355767"/>
            <a:ext cx="10058400" cy="307777"/>
          </a:xfrm>
          <a:prstGeom prst="rect">
            <a:avLst/>
          </a:prstGeom>
          <a:noFill/>
        </p:spPr>
        <p:txBody>
          <a:bodyPr wrap="square" lIns="91440" tIns="45720" rIns="91440" bIns="45720" rtlCol="1" anchor="t">
            <a:spAutoFit/>
          </a:bodyPr>
          <a:lstStyle/>
          <a:p>
            <a:r>
              <a:rPr lang="en-US" sz="1400">
                <a:ea typeface="+mn-lt"/>
                <a:cs typeface="+mn-lt"/>
              </a:rPr>
              <a:t>Yuji Nozaki and Tobi Delbruck</a:t>
            </a:r>
            <a:r>
              <a:rPr lang="en-US" sz="1400"/>
              <a:t>, “</a:t>
            </a:r>
            <a:r>
              <a:rPr lang="en-US" sz="1400">
                <a:ea typeface="+mn-lt"/>
                <a:cs typeface="+mn-lt"/>
              </a:rPr>
              <a:t>Temperature and Parasitic Photocurrent Effects in Dynamic Vision Sensors</a:t>
            </a:r>
            <a:r>
              <a:rPr lang="en-US" sz="1400"/>
              <a:t>”</a:t>
            </a:r>
            <a:endParaRPr lang="he-IL" sz="1400">
              <a:cs typeface="Arial"/>
            </a:endParaRPr>
          </a:p>
        </p:txBody>
      </p:sp>
    </p:spTree>
    <p:extLst>
      <p:ext uri="{BB962C8B-B14F-4D97-AF65-F5344CB8AC3E}">
        <p14:creationId xmlns:p14="http://schemas.microsoft.com/office/powerpoint/2010/main" val="188333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FA96D48-E092-4DF3-DC84-28EEDDE60DDB}"/>
              </a:ext>
            </a:extLst>
          </p:cNvPr>
          <p:cNvSpPr>
            <a:spLocks noGrp="1"/>
          </p:cNvSpPr>
          <p:nvPr>
            <p:ph type="title"/>
          </p:nvPr>
        </p:nvSpPr>
        <p:spPr/>
        <p:txBody>
          <a:bodyPr/>
          <a:lstStyle/>
          <a:p>
            <a:r>
              <a:rPr lang="en-US"/>
              <a:t>Threshold Mismatch</a:t>
            </a:r>
          </a:p>
        </p:txBody>
      </p:sp>
      <p:sp>
        <p:nvSpPr>
          <p:cNvPr id="3" name="מציין מיקום תוכן 2">
            <a:extLst>
              <a:ext uri="{FF2B5EF4-FFF2-40B4-BE49-F238E27FC236}">
                <a16:creationId xmlns:a16="http://schemas.microsoft.com/office/drawing/2014/main" id="{3317B6EC-668A-807A-4EDF-B78ABE258090}"/>
              </a:ext>
            </a:extLst>
          </p:cNvPr>
          <p:cNvSpPr>
            <a:spLocks noGrp="1"/>
          </p:cNvSpPr>
          <p:nvPr>
            <p:ph idx="1"/>
          </p:nvPr>
        </p:nvSpPr>
        <p:spPr/>
        <p:txBody>
          <a:bodyPr vert="horz" lIns="91440" tIns="45720" rIns="91440" bIns="45720" rtlCol="1" anchor="t">
            <a:normAutofit/>
          </a:bodyPr>
          <a:lstStyle/>
          <a:p>
            <a:r>
              <a:rPr lang="en-US" sz="2800"/>
              <a:t>Due to a non-ideal manufacturing process, the contrast threshold value for each pixel is different</a:t>
            </a:r>
            <a:endParaRPr lang="en-US" sz="2800">
              <a:cs typeface="Calibri"/>
            </a:endParaRPr>
          </a:p>
          <a:p>
            <a:pPr marL="0" indent="0">
              <a:buNone/>
            </a:pPr>
            <a:endParaRPr lang="en-US" u="sng"/>
          </a:p>
        </p:txBody>
      </p:sp>
      <p:sp>
        <p:nvSpPr>
          <p:cNvPr id="4" name="מציין מיקום של מספר שקופית 3">
            <a:extLst>
              <a:ext uri="{FF2B5EF4-FFF2-40B4-BE49-F238E27FC236}">
                <a16:creationId xmlns:a16="http://schemas.microsoft.com/office/drawing/2014/main" id="{C1878C67-9BE0-3463-5D66-BFCA694336B9}"/>
              </a:ext>
            </a:extLst>
          </p:cNvPr>
          <p:cNvSpPr>
            <a:spLocks noGrp="1"/>
          </p:cNvSpPr>
          <p:nvPr>
            <p:ph type="sldNum" sz="quarter" idx="12"/>
          </p:nvPr>
        </p:nvSpPr>
        <p:spPr/>
        <p:txBody>
          <a:bodyPr/>
          <a:lstStyle/>
          <a:p>
            <a:fld id="{B01D9778-10B4-40FB-B4E4-44FA89A86639}" type="slidenum">
              <a:rPr lang="en-US" smtClean="0"/>
              <a:pPr/>
              <a:t>14</a:t>
            </a:fld>
            <a:endParaRPr lang="en-US"/>
          </a:p>
        </p:txBody>
      </p:sp>
      <p:pic>
        <p:nvPicPr>
          <p:cNvPr id="8" name="Picture 17" descr="Diagram&#10;&#10;Description automatically generated">
            <a:extLst>
              <a:ext uri="{FF2B5EF4-FFF2-40B4-BE49-F238E27FC236}">
                <a16:creationId xmlns:a16="http://schemas.microsoft.com/office/drawing/2014/main" id="{EEC9FB86-793A-1B19-4042-C72EB27A447D}"/>
              </a:ext>
            </a:extLst>
          </p:cNvPr>
          <p:cNvPicPr>
            <a:picLocks noChangeAspect="1"/>
          </p:cNvPicPr>
          <p:nvPr/>
        </p:nvPicPr>
        <p:blipFill>
          <a:blip r:embed="rId3"/>
          <a:stretch>
            <a:fillRect/>
          </a:stretch>
        </p:blipFill>
        <p:spPr>
          <a:xfrm>
            <a:off x="5229556" y="3044692"/>
            <a:ext cx="3208316" cy="2446036"/>
          </a:xfrm>
          <a:prstGeom prst="rect">
            <a:avLst/>
          </a:prstGeom>
        </p:spPr>
      </p:pic>
      <p:pic>
        <p:nvPicPr>
          <p:cNvPr id="18" name="Picture 19">
            <a:extLst>
              <a:ext uri="{FF2B5EF4-FFF2-40B4-BE49-F238E27FC236}">
                <a16:creationId xmlns:a16="http://schemas.microsoft.com/office/drawing/2014/main" id="{BE567B98-CE34-313D-8A05-C69B00831FA8}"/>
              </a:ext>
            </a:extLst>
          </p:cNvPr>
          <p:cNvPicPr>
            <a:picLocks noChangeAspect="1"/>
          </p:cNvPicPr>
          <p:nvPr/>
        </p:nvPicPr>
        <p:blipFill>
          <a:blip r:embed="rId4"/>
          <a:stretch>
            <a:fillRect/>
          </a:stretch>
        </p:blipFill>
        <p:spPr>
          <a:xfrm>
            <a:off x="8742218" y="3539376"/>
            <a:ext cx="2743200" cy="1461586"/>
          </a:xfrm>
          <a:prstGeom prst="rect">
            <a:avLst/>
          </a:prstGeom>
        </p:spPr>
      </p:pic>
      <p:grpSp>
        <p:nvGrpSpPr>
          <p:cNvPr id="23" name="Group 22">
            <a:extLst>
              <a:ext uri="{FF2B5EF4-FFF2-40B4-BE49-F238E27FC236}">
                <a16:creationId xmlns:a16="http://schemas.microsoft.com/office/drawing/2014/main" id="{B79BBB4E-51E3-6EDF-F37C-CDEB11F2FF62}"/>
              </a:ext>
            </a:extLst>
          </p:cNvPr>
          <p:cNvGrpSpPr/>
          <p:nvPr/>
        </p:nvGrpSpPr>
        <p:grpSpPr>
          <a:xfrm>
            <a:off x="904505" y="3229098"/>
            <a:ext cx="3811987" cy="1969775"/>
            <a:chOff x="835232" y="2971799"/>
            <a:chExt cx="3811987" cy="1969775"/>
          </a:xfrm>
        </p:grpSpPr>
        <p:pic>
          <p:nvPicPr>
            <p:cNvPr id="20" name="Picture 20" descr="Diagram, schematic&#10;&#10;Description automatically generated">
              <a:extLst>
                <a:ext uri="{FF2B5EF4-FFF2-40B4-BE49-F238E27FC236}">
                  <a16:creationId xmlns:a16="http://schemas.microsoft.com/office/drawing/2014/main" id="{EBCCBB47-8AA1-6097-7428-CEB936747B74}"/>
                </a:ext>
              </a:extLst>
            </p:cNvPr>
            <p:cNvPicPr>
              <a:picLocks noChangeAspect="1"/>
            </p:cNvPicPr>
            <p:nvPr/>
          </p:nvPicPr>
          <p:blipFill rotWithShape="1">
            <a:blip r:embed="rId5"/>
            <a:srcRect r="-261" b="3517"/>
            <a:stretch/>
          </p:blipFill>
          <p:spPr>
            <a:xfrm>
              <a:off x="835232" y="3044699"/>
              <a:ext cx="3811987" cy="1896875"/>
            </a:xfrm>
            <a:prstGeom prst="rect">
              <a:avLst/>
            </a:prstGeom>
          </p:spPr>
        </p:pic>
        <p:sp>
          <p:nvSpPr>
            <p:cNvPr id="21" name="Rectangle 20">
              <a:extLst>
                <a:ext uri="{FF2B5EF4-FFF2-40B4-BE49-F238E27FC236}">
                  <a16:creationId xmlns:a16="http://schemas.microsoft.com/office/drawing/2014/main" id="{819790BA-1171-847A-E0EA-8AEFD2816939}"/>
                </a:ext>
              </a:extLst>
            </p:cNvPr>
            <p:cNvSpPr/>
            <p:nvPr/>
          </p:nvSpPr>
          <p:spPr>
            <a:xfrm>
              <a:off x="3392385" y="2971799"/>
              <a:ext cx="1157842" cy="108857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3E0D23A-9B1C-0985-87E2-F33EC9BFED21}"/>
                </a:ext>
              </a:extLst>
            </p:cNvPr>
            <p:cNvSpPr/>
            <p:nvPr/>
          </p:nvSpPr>
          <p:spPr>
            <a:xfrm>
              <a:off x="2323604" y="3743695"/>
              <a:ext cx="781792" cy="65314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58CAFA4D-4585-C51F-7D1B-070D08440567}"/>
              </a:ext>
            </a:extLst>
          </p:cNvPr>
          <p:cNvSpPr txBox="1"/>
          <p:nvPr/>
        </p:nvSpPr>
        <p:spPr>
          <a:xfrm>
            <a:off x="799978" y="5490728"/>
            <a:ext cx="40395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Mismatch higher in transistors</a:t>
            </a:r>
            <a:r>
              <a:rPr lang="en-US">
                <a:cs typeface="Calibri"/>
              </a:rPr>
              <a:t>, reset and comparator circuits more susceptible</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BF62999-B8CC-0734-2D19-138E7920F2D1}"/>
                  </a:ext>
                </a:extLst>
              </p:cNvPr>
              <p:cNvSpPr txBox="1"/>
              <p:nvPr/>
            </p:nvSpPr>
            <p:spPr>
              <a:xfrm>
                <a:off x="6585893" y="5474386"/>
                <a:ext cx="43034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Higher threshold = more severe mismatch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2</m:t>
                    </m:r>
                    <m:r>
                      <m:rPr>
                        <m:nor/>
                      </m:rPr>
                      <a:rPr lang="en-US" b="0" i="0"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oMath>
                </a14:m>
                <a:r>
                  <a:rPr lang="en-US"/>
                  <a:t> log illumination change</a:t>
                </a:r>
              </a:p>
            </p:txBody>
          </p:sp>
        </mc:Choice>
        <mc:Fallback xmlns="">
          <p:sp>
            <p:nvSpPr>
              <p:cNvPr id="48" name="TextBox 47">
                <a:extLst>
                  <a:ext uri="{FF2B5EF4-FFF2-40B4-BE49-F238E27FC236}">
                    <a16:creationId xmlns:a16="http://schemas.microsoft.com/office/drawing/2014/main" id="{DBF62999-B8CC-0734-2D19-138E7920F2D1}"/>
                  </a:ext>
                </a:extLst>
              </p:cNvPr>
              <p:cNvSpPr txBox="1">
                <a:spLocks noRot="1" noChangeAspect="1" noMove="1" noResize="1" noEditPoints="1" noAdjustHandles="1" noChangeArrowheads="1" noChangeShapeType="1" noTextEdit="1"/>
              </p:cNvSpPr>
              <p:nvPr/>
            </p:nvSpPr>
            <p:spPr>
              <a:xfrm>
                <a:off x="6585893" y="5474386"/>
                <a:ext cx="4303414" cy="646331"/>
              </a:xfrm>
              <a:prstGeom prst="rect">
                <a:avLst/>
              </a:prstGeom>
              <a:blipFill>
                <a:blip r:embed="rId6"/>
                <a:stretch>
                  <a:fillRect t="-4717" b="-14151"/>
                </a:stretch>
              </a:blipFill>
            </p:spPr>
            <p:txBody>
              <a:bodyPr/>
              <a:lstStyle/>
              <a:p>
                <a:r>
                  <a:rPr lang="en-US">
                    <a:noFill/>
                  </a:rPr>
                  <a:t> </a:t>
                </a:r>
              </a:p>
            </p:txBody>
          </p:sp>
        </mc:Fallback>
      </mc:AlternateContent>
      <p:sp>
        <p:nvSpPr>
          <p:cNvPr id="28" name="תיבת טקסט 10">
            <a:extLst>
              <a:ext uri="{FF2B5EF4-FFF2-40B4-BE49-F238E27FC236}">
                <a16:creationId xmlns:a16="http://schemas.microsoft.com/office/drawing/2014/main" id="{3FB33A43-F343-84E8-8FB0-DA14DD20F3E8}"/>
              </a:ext>
            </a:extLst>
          </p:cNvPr>
          <p:cNvSpPr txBox="1"/>
          <p:nvPr/>
        </p:nvSpPr>
        <p:spPr>
          <a:xfrm>
            <a:off x="707094" y="6355767"/>
            <a:ext cx="10058400" cy="307777"/>
          </a:xfrm>
          <a:prstGeom prst="rect">
            <a:avLst/>
          </a:prstGeom>
          <a:noFill/>
        </p:spPr>
        <p:txBody>
          <a:bodyPr wrap="square" lIns="91440" tIns="45720" rIns="91440" bIns="45720" rtlCol="1" anchor="t">
            <a:spAutoFit/>
          </a:bodyPr>
          <a:lstStyle/>
          <a:p>
            <a:r>
              <a:rPr lang="en-US" sz="1400">
                <a:ea typeface="+mn-lt"/>
                <a:cs typeface="+mn-lt"/>
              </a:rPr>
              <a:t>Lichtsteiner, P; Posch, C; Delbruck, T</a:t>
            </a:r>
            <a:r>
              <a:rPr lang="en-US" sz="1400"/>
              <a:t>, “</a:t>
            </a:r>
            <a:r>
              <a:rPr lang="en-US" sz="1400">
                <a:ea typeface="+mn-lt"/>
                <a:cs typeface="+mn-lt"/>
              </a:rPr>
              <a:t>A 128× 128 120 dB 15 </a:t>
            </a:r>
            <a:r>
              <a:rPr lang="en-US" sz="1400" err="1">
                <a:ea typeface="+mn-lt"/>
                <a:cs typeface="+mn-lt"/>
              </a:rPr>
              <a:t>μs</a:t>
            </a:r>
            <a:r>
              <a:rPr lang="en-US" sz="1400">
                <a:ea typeface="+mn-lt"/>
                <a:cs typeface="+mn-lt"/>
              </a:rPr>
              <a:t> latency asynchronous temporal contrast vision sensor</a:t>
            </a:r>
            <a:r>
              <a:rPr lang="en-US" sz="1400"/>
              <a:t>”</a:t>
            </a:r>
            <a:endParaRPr lang="he-IL" sz="1400">
              <a:cs typeface="Arial"/>
            </a:endParaRPr>
          </a:p>
        </p:txBody>
      </p:sp>
    </p:spTree>
    <p:extLst>
      <p:ext uri="{BB962C8B-B14F-4D97-AF65-F5344CB8AC3E}">
        <p14:creationId xmlns:p14="http://schemas.microsoft.com/office/powerpoint/2010/main" val="173715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FA96D48-E092-4DF3-DC84-28EEDDE60DDB}"/>
              </a:ext>
            </a:extLst>
          </p:cNvPr>
          <p:cNvSpPr>
            <a:spLocks noGrp="1"/>
          </p:cNvSpPr>
          <p:nvPr>
            <p:ph type="title"/>
          </p:nvPr>
        </p:nvSpPr>
        <p:spPr/>
        <p:txBody>
          <a:bodyPr/>
          <a:lstStyle/>
          <a:p>
            <a:r>
              <a:rPr lang="en-US"/>
              <a:t>Threshold Mismatch – Bias Effect</a:t>
            </a:r>
          </a:p>
        </p:txBody>
      </p:sp>
      <p:sp>
        <p:nvSpPr>
          <p:cNvPr id="3" name="מציין מיקום תוכן 2">
            <a:extLst>
              <a:ext uri="{FF2B5EF4-FFF2-40B4-BE49-F238E27FC236}">
                <a16:creationId xmlns:a16="http://schemas.microsoft.com/office/drawing/2014/main" id="{3317B6EC-668A-807A-4EDF-B78ABE258090}"/>
              </a:ext>
            </a:extLst>
          </p:cNvPr>
          <p:cNvSpPr>
            <a:spLocks noGrp="1"/>
          </p:cNvSpPr>
          <p:nvPr>
            <p:ph idx="1"/>
          </p:nvPr>
        </p:nvSpPr>
        <p:spPr/>
        <p:txBody>
          <a:bodyPr vert="horz" lIns="91440" tIns="45720" rIns="91440" bIns="45720" rtlCol="1" anchor="t">
            <a:normAutofit/>
          </a:bodyPr>
          <a:lstStyle/>
          <a:p>
            <a:r>
              <a:rPr lang="en-US" sz="2800">
                <a:cs typeface="Calibri"/>
              </a:rPr>
              <a:t>In a more developed model of the Threshold Mismatch, the pixel's bias towards generating positive vs. negative events also changes.</a:t>
            </a:r>
          </a:p>
          <a:p>
            <a:pPr marL="0" indent="0">
              <a:buNone/>
            </a:pPr>
            <a:endParaRPr lang="en-US" u="sng"/>
          </a:p>
        </p:txBody>
      </p:sp>
      <p:sp>
        <p:nvSpPr>
          <p:cNvPr id="4" name="מציין מיקום של מספר שקופית 3">
            <a:extLst>
              <a:ext uri="{FF2B5EF4-FFF2-40B4-BE49-F238E27FC236}">
                <a16:creationId xmlns:a16="http://schemas.microsoft.com/office/drawing/2014/main" id="{C1878C67-9BE0-3463-5D66-BFCA694336B9}"/>
              </a:ext>
            </a:extLst>
          </p:cNvPr>
          <p:cNvSpPr>
            <a:spLocks noGrp="1"/>
          </p:cNvSpPr>
          <p:nvPr>
            <p:ph type="sldNum" sz="quarter" idx="12"/>
          </p:nvPr>
        </p:nvSpPr>
        <p:spPr/>
        <p:txBody>
          <a:bodyPr/>
          <a:lstStyle/>
          <a:p>
            <a:fld id="{B01D9778-10B4-40FB-B4E4-44FA89A86639}" type="slidenum">
              <a:rPr lang="en-US" smtClean="0"/>
              <a:pPr/>
              <a:t>15</a:t>
            </a:fld>
            <a:endParaRPr lang="en-US"/>
          </a:p>
        </p:txBody>
      </p:sp>
      <p:sp>
        <p:nvSpPr>
          <p:cNvPr id="28" name="תיבת טקסט 10">
            <a:extLst>
              <a:ext uri="{FF2B5EF4-FFF2-40B4-BE49-F238E27FC236}">
                <a16:creationId xmlns:a16="http://schemas.microsoft.com/office/drawing/2014/main" id="{3FB33A43-F343-84E8-8FB0-DA14DD20F3E8}"/>
              </a:ext>
            </a:extLst>
          </p:cNvPr>
          <p:cNvSpPr txBox="1"/>
          <p:nvPr/>
        </p:nvSpPr>
        <p:spPr>
          <a:xfrm>
            <a:off x="707094" y="6355767"/>
            <a:ext cx="10058400" cy="382092"/>
          </a:xfrm>
          <a:prstGeom prst="rect">
            <a:avLst/>
          </a:prstGeom>
          <a:noFill/>
        </p:spPr>
        <p:txBody>
          <a:bodyPr wrap="square" lIns="91440" tIns="45720" rIns="91440" bIns="45720" rtlCol="1" anchor="t">
            <a:spAutoFit/>
          </a:bodyPr>
          <a:lstStyle/>
          <a:p>
            <a:pPr lvl="0" rtl="0">
              <a:lnSpc>
                <a:spcPct val="150000"/>
              </a:lnSpc>
              <a:spcAft>
                <a:spcPts val="800"/>
              </a:spcAft>
            </a:pPr>
            <a:r>
              <a:rPr lang="en-US" sz="1400"/>
              <a:t>Ziwei Wang et al, "Event Camera Calibration of Per-pixel Biased Contrast Threshold"</a:t>
            </a:r>
          </a:p>
        </p:txBody>
      </p:sp>
      <p:pic>
        <p:nvPicPr>
          <p:cNvPr id="5" name="תמונה 4">
            <a:extLst>
              <a:ext uri="{FF2B5EF4-FFF2-40B4-BE49-F238E27FC236}">
                <a16:creationId xmlns:a16="http://schemas.microsoft.com/office/drawing/2014/main" id="{00CBD457-DA86-EE87-F8DB-BB96B5CD2675}"/>
              </a:ext>
            </a:extLst>
          </p:cNvPr>
          <p:cNvPicPr>
            <a:picLocks noChangeAspect="1"/>
          </p:cNvPicPr>
          <p:nvPr/>
        </p:nvPicPr>
        <p:blipFill rotWithShape="1">
          <a:blip r:embed="rId3"/>
          <a:srcRect b="33731"/>
          <a:stretch/>
        </p:blipFill>
        <p:spPr>
          <a:xfrm>
            <a:off x="452840" y="3023119"/>
            <a:ext cx="4059894" cy="3094034"/>
          </a:xfrm>
          <a:prstGeom prst="rect">
            <a:avLst/>
          </a:prstGeom>
        </p:spPr>
      </p:pic>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530B50BE-9950-8C37-4807-8D6545F783EF}"/>
                  </a:ext>
                </a:extLst>
              </p:cNvPr>
              <p:cNvSpPr txBox="1"/>
              <p:nvPr/>
            </p:nvSpPr>
            <p:spPr>
              <a:xfrm>
                <a:off x="4800600" y="3194150"/>
                <a:ext cx="6096000"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he-IL" i="1" smtClean="0">
                              <a:solidFill>
                                <a:srgbClr val="836967"/>
                              </a:solidFill>
                              <a:latin typeface="Cambria Math" panose="02040503050406030204" pitchFamily="18" charset="0"/>
                            </a:rPr>
                          </m:ctrlPr>
                        </m:sSubSupPr>
                        <m:e>
                          <m:r>
                            <a:rPr lang="he-IL" i="1">
                              <a:latin typeface="Cambria Math" panose="02040503050406030204" pitchFamily="18" charset="0"/>
                            </a:rPr>
                            <m:t>𝑝</m:t>
                          </m:r>
                        </m:e>
                        <m:sub>
                          <m:r>
                            <a:rPr lang="he-IL" i="1">
                              <a:latin typeface="Cambria Math" panose="02040503050406030204" pitchFamily="18" charset="0"/>
                            </a:rPr>
                            <m:t>𝑖</m:t>
                          </m:r>
                        </m:sub>
                        <m:sup>
                          <m:r>
                            <a:rPr lang="he-IL" b="1" i="1">
                              <a:latin typeface="Cambria Math" panose="02040503050406030204" pitchFamily="18" charset="0"/>
                            </a:rPr>
                            <m:t>𝒙</m:t>
                          </m:r>
                        </m:sup>
                      </m:sSubSup>
                      <m:r>
                        <a:rPr lang="he-IL" b="0" i="0">
                          <a:latin typeface="Cambria Math" panose="02040503050406030204" pitchFamily="18" charset="0"/>
                        </a:rPr>
                        <m:t>=</m:t>
                      </m:r>
                      <m:d>
                        <m:dPr>
                          <m:begChr m:val="{"/>
                          <m:endChr m:val=""/>
                          <m:ctrlPr>
                            <a:rPr lang="he-IL" b="0" i="1">
                              <a:solidFill>
                                <a:srgbClr val="836967"/>
                              </a:solidFill>
                              <a:latin typeface="Cambria Math" panose="02040503050406030204" pitchFamily="18" charset="0"/>
                            </a:rPr>
                          </m:ctrlPr>
                        </m:dPr>
                        <m:e>
                          <m:eqArr>
                            <m:eqArrPr>
                              <m:ctrlPr>
                                <a:rPr lang="he-IL" b="0" i="1">
                                  <a:solidFill>
                                    <a:srgbClr val="836967"/>
                                  </a:solidFill>
                                  <a:latin typeface="Cambria Math" panose="02040503050406030204" pitchFamily="18" charset="0"/>
                                </a:rPr>
                              </m:ctrlPr>
                            </m:eqArrPr>
                            <m:e>
                              <m:r>
                                <a:rPr lang="he-IL" b="0" i="0">
                                  <a:latin typeface="Cambria Math" panose="02040503050406030204" pitchFamily="18" charset="0"/>
                                </a:rPr>
                                <m:t>&amp;+</m:t>
                              </m:r>
                              <m:r>
                                <a:rPr lang="he-IL" b="0" i="0">
                                  <a:latin typeface="Cambria Math" panose="02040503050406030204" pitchFamily="18" charset="0"/>
                                </a:rPr>
                                <m:t>1</m:t>
                              </m:r>
                              <m:r>
                                <a:rPr lang="he-IL" b="0" i="0">
                                  <a:latin typeface="Cambria Math" panose="02040503050406030204" pitchFamily="18" charset="0"/>
                                </a:rPr>
                                <m:t>,  </m:t>
                              </m:r>
                              <m:r>
                                <a:rPr lang="he-IL" b="0" i="1">
                                  <a:latin typeface="Cambria Math" panose="02040503050406030204" pitchFamily="18" charset="0"/>
                                </a:rPr>
                                <m:t>𝛥</m:t>
                              </m:r>
                              <m:sSup>
                                <m:sSupPr>
                                  <m:ctrlPr>
                                    <a:rPr lang="he-IL" b="0" i="1">
                                      <a:solidFill>
                                        <a:srgbClr val="836967"/>
                                      </a:solidFill>
                                      <a:latin typeface="Cambria Math" panose="02040503050406030204" pitchFamily="18" charset="0"/>
                                    </a:rPr>
                                  </m:ctrlPr>
                                </m:sSupPr>
                                <m:e>
                                  <m:r>
                                    <a:rPr lang="he-IL" b="0" i="1">
                                      <a:latin typeface="Cambria Math" panose="02040503050406030204" pitchFamily="18" charset="0"/>
                                    </a:rPr>
                                    <m:t>𝐿</m:t>
                                  </m:r>
                                </m:e>
                                <m:sup>
                                  <m:r>
                                    <a:rPr lang="he-IL" b="1" i="1">
                                      <a:latin typeface="Cambria Math" panose="02040503050406030204" pitchFamily="18" charset="0"/>
                                    </a:rPr>
                                    <m:t>𝒙</m:t>
                                  </m:r>
                                </m:sup>
                              </m:sSup>
                              <m:d>
                                <m:dPr>
                                  <m:ctrlPr>
                                    <a:rPr lang="he-IL" b="0" i="1">
                                      <a:solidFill>
                                        <a:srgbClr val="836967"/>
                                      </a:solidFill>
                                      <a:latin typeface="Cambria Math" panose="02040503050406030204" pitchFamily="18" charset="0"/>
                                    </a:rPr>
                                  </m:ctrlPr>
                                </m:dPr>
                                <m:e>
                                  <m:sSubSup>
                                    <m:sSubSupPr>
                                      <m:ctrlPr>
                                        <a:rPr lang="he-IL" b="0" i="1">
                                          <a:solidFill>
                                            <a:srgbClr val="836967"/>
                                          </a:solidFill>
                                          <a:latin typeface="Cambria Math" panose="02040503050406030204" pitchFamily="18" charset="0"/>
                                        </a:rPr>
                                      </m:ctrlPr>
                                    </m:sSubSupPr>
                                    <m:e>
                                      <m:r>
                                        <a:rPr lang="he-IL" b="0" i="1">
                                          <a:latin typeface="Cambria Math" panose="02040503050406030204" pitchFamily="18" charset="0"/>
                                        </a:rPr>
                                        <m:t>𝑡</m:t>
                                      </m:r>
                                    </m:e>
                                    <m:sub>
                                      <m:r>
                                        <a:rPr lang="he-IL" b="0" i="1">
                                          <a:latin typeface="Cambria Math" panose="02040503050406030204" pitchFamily="18" charset="0"/>
                                        </a:rPr>
                                        <m:t>𝑖</m:t>
                                      </m:r>
                                    </m:sub>
                                    <m:sup>
                                      <m:r>
                                        <a:rPr lang="he-IL" b="1" i="1">
                                          <a:latin typeface="Cambria Math" panose="02040503050406030204" pitchFamily="18" charset="0"/>
                                        </a:rPr>
                                        <m:t>𝒙</m:t>
                                      </m:r>
                                    </m:sup>
                                  </m:sSubSup>
                                </m:e>
                              </m:d>
                              <m:r>
                                <a:rPr lang="he-IL" b="0" i="0">
                                  <a:latin typeface="Cambria Math" panose="02040503050406030204" pitchFamily="18" charset="0"/>
                                </a:rPr>
                                <m:t>≥</m:t>
                              </m:r>
                              <m:sSup>
                                <m:sSupPr>
                                  <m:ctrlPr>
                                    <a:rPr lang="he-IL" b="0" i="1">
                                      <a:solidFill>
                                        <a:srgbClr val="836967"/>
                                      </a:solidFill>
                                      <a:latin typeface="Cambria Math" panose="02040503050406030204" pitchFamily="18" charset="0"/>
                                    </a:rPr>
                                  </m:ctrlPr>
                                </m:sSupPr>
                                <m:e>
                                  <m:r>
                                    <a:rPr lang="he-IL" b="0" i="1">
                                      <a:latin typeface="Cambria Math" panose="02040503050406030204" pitchFamily="18" charset="0"/>
                                    </a:rPr>
                                    <m:t>𝑐</m:t>
                                  </m:r>
                                </m:e>
                                <m:sup>
                                  <m:r>
                                    <a:rPr lang="he-IL" b="1" i="1">
                                      <a:latin typeface="Cambria Math" panose="02040503050406030204" pitchFamily="18" charset="0"/>
                                    </a:rPr>
                                    <m:t>𝒙</m:t>
                                  </m:r>
                                </m:sup>
                              </m:sSup>
                              <m:r>
                                <a:rPr lang="he-IL" b="0" i="0">
                                  <a:latin typeface="Cambria Math" panose="02040503050406030204" pitchFamily="18" charset="0"/>
                                </a:rPr>
                                <m:t>+</m:t>
                              </m:r>
                              <m:sSup>
                                <m:sSupPr>
                                  <m:ctrlPr>
                                    <a:rPr lang="he-IL" b="0" i="1">
                                      <a:solidFill>
                                        <a:srgbClr val="836967"/>
                                      </a:solidFill>
                                      <a:latin typeface="Cambria Math" panose="02040503050406030204" pitchFamily="18" charset="0"/>
                                    </a:rPr>
                                  </m:ctrlPr>
                                </m:sSupPr>
                                <m:e>
                                  <m:r>
                                    <a:rPr lang="he-IL" b="0" i="1">
                                      <a:latin typeface="Cambria Math" panose="02040503050406030204" pitchFamily="18" charset="0"/>
                                    </a:rPr>
                                    <m:t>𝑏</m:t>
                                  </m:r>
                                </m:e>
                                <m:sup>
                                  <m:r>
                                    <a:rPr lang="he-IL" b="1" i="1">
                                      <a:latin typeface="Cambria Math" panose="02040503050406030204" pitchFamily="18" charset="0"/>
                                    </a:rPr>
                                    <m:t>𝒙</m:t>
                                  </m:r>
                                </m:sup>
                              </m:sSup>
                            </m:e>
                            <m:e>
                              <m:r>
                                <a:rPr lang="he-IL" b="0" i="0">
                                  <a:latin typeface="Cambria Math" panose="02040503050406030204" pitchFamily="18" charset="0"/>
                                </a:rPr>
                                <m:t>&amp;−</m:t>
                              </m:r>
                              <m:r>
                                <a:rPr lang="he-IL" b="0" i="0">
                                  <a:latin typeface="Cambria Math" panose="02040503050406030204" pitchFamily="18" charset="0"/>
                                </a:rPr>
                                <m:t>1</m:t>
                              </m:r>
                              <m:r>
                                <a:rPr lang="he-IL" b="0" i="0">
                                  <a:latin typeface="Cambria Math" panose="02040503050406030204" pitchFamily="18" charset="0"/>
                                </a:rPr>
                                <m:t>,  </m:t>
                              </m:r>
                              <m:r>
                                <a:rPr lang="he-IL" b="0" i="1">
                                  <a:latin typeface="Cambria Math" panose="02040503050406030204" pitchFamily="18" charset="0"/>
                                </a:rPr>
                                <m:t>𝛥</m:t>
                              </m:r>
                              <m:sSup>
                                <m:sSupPr>
                                  <m:ctrlPr>
                                    <a:rPr lang="he-IL" b="0" i="1">
                                      <a:solidFill>
                                        <a:srgbClr val="836967"/>
                                      </a:solidFill>
                                      <a:latin typeface="Cambria Math" panose="02040503050406030204" pitchFamily="18" charset="0"/>
                                    </a:rPr>
                                  </m:ctrlPr>
                                </m:sSupPr>
                                <m:e>
                                  <m:r>
                                    <a:rPr lang="he-IL" b="0" i="1">
                                      <a:latin typeface="Cambria Math" panose="02040503050406030204" pitchFamily="18" charset="0"/>
                                    </a:rPr>
                                    <m:t>𝐿</m:t>
                                  </m:r>
                                </m:e>
                                <m:sup>
                                  <m:r>
                                    <a:rPr lang="he-IL" b="1" i="1">
                                      <a:latin typeface="Cambria Math" panose="02040503050406030204" pitchFamily="18" charset="0"/>
                                    </a:rPr>
                                    <m:t>𝒙</m:t>
                                  </m:r>
                                </m:sup>
                              </m:sSup>
                              <m:d>
                                <m:dPr>
                                  <m:ctrlPr>
                                    <a:rPr lang="he-IL" b="0" i="1">
                                      <a:solidFill>
                                        <a:srgbClr val="836967"/>
                                      </a:solidFill>
                                      <a:latin typeface="Cambria Math" panose="02040503050406030204" pitchFamily="18" charset="0"/>
                                    </a:rPr>
                                  </m:ctrlPr>
                                </m:dPr>
                                <m:e>
                                  <m:sSubSup>
                                    <m:sSubSupPr>
                                      <m:ctrlPr>
                                        <a:rPr lang="he-IL" b="0" i="1">
                                          <a:solidFill>
                                            <a:srgbClr val="836967"/>
                                          </a:solidFill>
                                          <a:latin typeface="Cambria Math" panose="02040503050406030204" pitchFamily="18" charset="0"/>
                                        </a:rPr>
                                      </m:ctrlPr>
                                    </m:sSubSupPr>
                                    <m:e>
                                      <m:r>
                                        <a:rPr lang="he-IL" b="0" i="1">
                                          <a:latin typeface="Cambria Math" panose="02040503050406030204" pitchFamily="18" charset="0"/>
                                        </a:rPr>
                                        <m:t>𝑡</m:t>
                                      </m:r>
                                    </m:e>
                                    <m:sub>
                                      <m:r>
                                        <a:rPr lang="he-IL" b="0" i="1">
                                          <a:latin typeface="Cambria Math" panose="02040503050406030204" pitchFamily="18" charset="0"/>
                                        </a:rPr>
                                        <m:t>𝑖</m:t>
                                      </m:r>
                                    </m:sub>
                                    <m:sup>
                                      <m:r>
                                        <a:rPr lang="he-IL" b="1" i="1">
                                          <a:latin typeface="Cambria Math" panose="02040503050406030204" pitchFamily="18" charset="0"/>
                                        </a:rPr>
                                        <m:t>𝒙</m:t>
                                      </m:r>
                                    </m:sup>
                                  </m:sSubSup>
                                </m:e>
                              </m:d>
                              <m:r>
                                <a:rPr lang="he-IL" b="0" i="0">
                                  <a:latin typeface="Cambria Math" panose="02040503050406030204" pitchFamily="18" charset="0"/>
                                </a:rPr>
                                <m:t>≤−</m:t>
                              </m:r>
                              <m:sSup>
                                <m:sSupPr>
                                  <m:ctrlPr>
                                    <a:rPr lang="he-IL" b="0" i="1">
                                      <a:solidFill>
                                        <a:srgbClr val="836967"/>
                                      </a:solidFill>
                                      <a:latin typeface="Cambria Math" panose="02040503050406030204" pitchFamily="18" charset="0"/>
                                    </a:rPr>
                                  </m:ctrlPr>
                                </m:sSupPr>
                                <m:e>
                                  <m:r>
                                    <a:rPr lang="he-IL" b="0" i="1">
                                      <a:latin typeface="Cambria Math" panose="02040503050406030204" pitchFamily="18" charset="0"/>
                                    </a:rPr>
                                    <m:t>𝑐</m:t>
                                  </m:r>
                                </m:e>
                                <m:sup>
                                  <m:r>
                                    <a:rPr lang="he-IL" b="1" i="1">
                                      <a:latin typeface="Cambria Math" panose="02040503050406030204" pitchFamily="18" charset="0"/>
                                    </a:rPr>
                                    <m:t>𝒙</m:t>
                                  </m:r>
                                </m:sup>
                              </m:sSup>
                              <m:r>
                                <a:rPr lang="he-IL" b="0" i="0">
                                  <a:latin typeface="Cambria Math" panose="02040503050406030204" pitchFamily="18" charset="0"/>
                                </a:rPr>
                                <m:t>+</m:t>
                              </m:r>
                              <m:sSup>
                                <m:sSupPr>
                                  <m:ctrlPr>
                                    <a:rPr lang="he-IL" b="0" i="1">
                                      <a:solidFill>
                                        <a:srgbClr val="836967"/>
                                      </a:solidFill>
                                      <a:latin typeface="Cambria Math" panose="02040503050406030204" pitchFamily="18" charset="0"/>
                                    </a:rPr>
                                  </m:ctrlPr>
                                </m:sSupPr>
                                <m:e>
                                  <m:r>
                                    <a:rPr lang="he-IL" b="0" i="1">
                                      <a:latin typeface="Cambria Math" panose="02040503050406030204" pitchFamily="18" charset="0"/>
                                    </a:rPr>
                                    <m:t>𝑏</m:t>
                                  </m:r>
                                </m:e>
                                <m:sup>
                                  <m:r>
                                    <a:rPr lang="he-IL" b="1" i="1">
                                      <a:latin typeface="Cambria Math" panose="02040503050406030204" pitchFamily="18" charset="0"/>
                                    </a:rPr>
                                    <m:t>𝒙</m:t>
                                  </m:r>
                                </m:sup>
                              </m:sSup>
                            </m:e>
                          </m:eqArr>
                        </m:e>
                      </m:d>
                    </m:oMath>
                  </m:oMathPara>
                </a14:m>
                <a:endParaRPr lang="he-IL"/>
              </a:p>
            </p:txBody>
          </p:sp>
        </mc:Choice>
        <mc:Fallback xmlns="">
          <p:sp>
            <p:nvSpPr>
              <p:cNvPr id="10" name="תיבת טקסט 9">
                <a:extLst>
                  <a:ext uri="{FF2B5EF4-FFF2-40B4-BE49-F238E27FC236}">
                    <a16:creationId xmlns:a16="http://schemas.microsoft.com/office/drawing/2014/main" id="{530B50BE-9950-8C37-4807-8D6545F783EF}"/>
                  </a:ext>
                </a:extLst>
              </p:cNvPr>
              <p:cNvSpPr txBox="1">
                <a:spLocks noRot="1" noChangeAspect="1" noMove="1" noResize="1" noEditPoints="1" noAdjustHandles="1" noChangeArrowheads="1" noChangeShapeType="1" noTextEdit="1"/>
              </p:cNvSpPr>
              <p:nvPr/>
            </p:nvSpPr>
            <p:spPr>
              <a:xfrm>
                <a:off x="4800600" y="3194150"/>
                <a:ext cx="6096000" cy="811761"/>
              </a:xfrm>
              <a:prstGeom prst="rect">
                <a:avLst/>
              </a:prstGeom>
              <a:blipFill>
                <a:blip r:embed="rId4"/>
                <a:stretch>
                  <a:fillRect/>
                </a:stretch>
              </a:blipFill>
            </p:spPr>
            <p:txBody>
              <a:bodyPr/>
              <a:lstStyle/>
              <a:p>
                <a:r>
                  <a:rPr lang="en-US">
                    <a:noFill/>
                  </a:rPr>
                  <a:t> </a:t>
                </a:r>
              </a:p>
            </p:txBody>
          </p:sp>
        </mc:Fallback>
      </mc:AlternateContent>
      <p:pic>
        <p:nvPicPr>
          <p:cNvPr id="12" name="תמונה 11">
            <a:extLst>
              <a:ext uri="{FF2B5EF4-FFF2-40B4-BE49-F238E27FC236}">
                <a16:creationId xmlns:a16="http://schemas.microsoft.com/office/drawing/2014/main" id="{09D9F03F-991C-FDED-B9B3-AE5B2A40F1FC}"/>
              </a:ext>
            </a:extLst>
          </p:cNvPr>
          <p:cNvPicPr>
            <a:picLocks noChangeAspect="1"/>
          </p:cNvPicPr>
          <p:nvPr/>
        </p:nvPicPr>
        <p:blipFill>
          <a:blip r:embed="rId5"/>
          <a:stretch>
            <a:fillRect/>
          </a:stretch>
        </p:blipFill>
        <p:spPr>
          <a:xfrm>
            <a:off x="4114800" y="4434307"/>
            <a:ext cx="3486096" cy="1743047"/>
          </a:xfrm>
          <a:prstGeom prst="rect">
            <a:avLst/>
          </a:prstGeom>
        </p:spPr>
      </p:pic>
    </p:spTree>
    <p:extLst>
      <p:ext uri="{BB962C8B-B14F-4D97-AF65-F5344CB8AC3E}">
        <p14:creationId xmlns:p14="http://schemas.microsoft.com/office/powerpoint/2010/main" val="129472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FA96D48-E092-4DF3-DC84-28EEDDE60DDB}"/>
              </a:ext>
            </a:extLst>
          </p:cNvPr>
          <p:cNvSpPr>
            <a:spLocks noGrp="1"/>
          </p:cNvSpPr>
          <p:nvPr>
            <p:ph type="title"/>
          </p:nvPr>
        </p:nvSpPr>
        <p:spPr/>
        <p:txBody>
          <a:bodyPr/>
          <a:lstStyle/>
          <a:p>
            <a:r>
              <a:rPr lang="en-US"/>
              <a:t>Threshold Mismatch – Nonuniformity Effect</a:t>
            </a:r>
          </a:p>
        </p:txBody>
      </p:sp>
      <p:sp>
        <p:nvSpPr>
          <p:cNvPr id="3" name="מציין מיקום תוכן 2">
            <a:extLst>
              <a:ext uri="{FF2B5EF4-FFF2-40B4-BE49-F238E27FC236}">
                <a16:creationId xmlns:a16="http://schemas.microsoft.com/office/drawing/2014/main" id="{3317B6EC-668A-807A-4EDF-B78ABE258090}"/>
              </a:ext>
            </a:extLst>
          </p:cNvPr>
          <p:cNvSpPr>
            <a:spLocks noGrp="1"/>
          </p:cNvSpPr>
          <p:nvPr>
            <p:ph idx="1"/>
          </p:nvPr>
        </p:nvSpPr>
        <p:spPr/>
        <p:txBody>
          <a:bodyPr vert="horz" lIns="91440" tIns="45720" rIns="91440" bIns="45720" rtlCol="1" anchor="t">
            <a:normAutofit/>
          </a:bodyPr>
          <a:lstStyle/>
          <a:p>
            <a:r>
              <a:rPr lang="en-US" sz="2800">
                <a:cs typeface="Calibri"/>
              </a:rPr>
              <a:t>Threshold mismatch causes nonuniformity between the different pixels, meaning each pixel will generate a different number of events at different timestamps given the same stimulus.</a:t>
            </a:r>
          </a:p>
          <a:p>
            <a:pPr marL="0" indent="0">
              <a:buNone/>
            </a:pPr>
            <a:endParaRPr lang="en-US" u="sng"/>
          </a:p>
        </p:txBody>
      </p:sp>
      <p:sp>
        <p:nvSpPr>
          <p:cNvPr id="4" name="מציין מיקום של מספר שקופית 3">
            <a:extLst>
              <a:ext uri="{FF2B5EF4-FFF2-40B4-BE49-F238E27FC236}">
                <a16:creationId xmlns:a16="http://schemas.microsoft.com/office/drawing/2014/main" id="{C1878C67-9BE0-3463-5D66-BFCA694336B9}"/>
              </a:ext>
            </a:extLst>
          </p:cNvPr>
          <p:cNvSpPr>
            <a:spLocks noGrp="1"/>
          </p:cNvSpPr>
          <p:nvPr>
            <p:ph type="sldNum" sz="quarter" idx="12"/>
          </p:nvPr>
        </p:nvSpPr>
        <p:spPr/>
        <p:txBody>
          <a:bodyPr/>
          <a:lstStyle/>
          <a:p>
            <a:fld id="{B01D9778-10B4-40FB-B4E4-44FA89A86639}" type="slidenum">
              <a:rPr lang="en-US" smtClean="0"/>
              <a:pPr/>
              <a:t>16</a:t>
            </a:fld>
            <a:endParaRPr lang="en-US"/>
          </a:p>
        </p:txBody>
      </p:sp>
      <p:pic>
        <p:nvPicPr>
          <p:cNvPr id="13" name="תמונה 12">
            <a:extLst>
              <a:ext uri="{FF2B5EF4-FFF2-40B4-BE49-F238E27FC236}">
                <a16:creationId xmlns:a16="http://schemas.microsoft.com/office/drawing/2014/main" id="{ACD010B2-E66F-22CC-A117-1F15F891EC77}"/>
              </a:ext>
            </a:extLst>
          </p:cNvPr>
          <p:cNvPicPr>
            <a:picLocks noChangeAspect="1"/>
          </p:cNvPicPr>
          <p:nvPr/>
        </p:nvPicPr>
        <p:blipFill>
          <a:blip r:embed="rId3"/>
          <a:stretch>
            <a:fillRect/>
          </a:stretch>
        </p:blipFill>
        <p:spPr>
          <a:xfrm>
            <a:off x="2514600" y="3080169"/>
            <a:ext cx="7585710" cy="3007895"/>
          </a:xfrm>
          <a:prstGeom prst="rect">
            <a:avLst/>
          </a:prstGeom>
        </p:spPr>
      </p:pic>
      <p:sp>
        <p:nvSpPr>
          <p:cNvPr id="16" name="תיבת טקסט 10">
            <a:extLst>
              <a:ext uri="{FF2B5EF4-FFF2-40B4-BE49-F238E27FC236}">
                <a16:creationId xmlns:a16="http://schemas.microsoft.com/office/drawing/2014/main" id="{B0F90C8B-EFE2-310C-EBE9-E61237D07E84}"/>
              </a:ext>
            </a:extLst>
          </p:cNvPr>
          <p:cNvSpPr txBox="1"/>
          <p:nvPr/>
        </p:nvSpPr>
        <p:spPr>
          <a:xfrm>
            <a:off x="707094" y="6355767"/>
            <a:ext cx="10058400" cy="382092"/>
          </a:xfrm>
          <a:prstGeom prst="rect">
            <a:avLst/>
          </a:prstGeom>
          <a:noFill/>
        </p:spPr>
        <p:txBody>
          <a:bodyPr wrap="square" lIns="91440" tIns="45720" rIns="91440" bIns="45720" rtlCol="1" anchor="t">
            <a:spAutoFit/>
          </a:bodyPr>
          <a:lstStyle/>
          <a:p>
            <a:pPr lvl="0" rtl="0">
              <a:lnSpc>
                <a:spcPct val="150000"/>
              </a:lnSpc>
              <a:spcAft>
                <a:spcPts val="800"/>
              </a:spcAft>
            </a:pPr>
            <a:r>
              <a:rPr lang="en-US" sz="1400"/>
              <a:t>Ziwei Wang et al, "Event Camera Calibration of Per-pixel Biased Contrast Threshold"</a:t>
            </a:r>
          </a:p>
        </p:txBody>
      </p:sp>
    </p:spTree>
    <p:extLst>
      <p:ext uri="{BB962C8B-B14F-4D97-AF65-F5344CB8AC3E}">
        <p14:creationId xmlns:p14="http://schemas.microsoft.com/office/powerpoint/2010/main" val="152911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002060"/>
                </a:solidFill>
              </a:rPr>
              <a:t>Agenda</a:t>
            </a:r>
            <a:endParaRPr lang="he-IL">
              <a:solidFill>
                <a:srgbClr val="002060"/>
              </a:solidFill>
            </a:endParaRPr>
          </a:p>
        </p:txBody>
      </p:sp>
      <p:sp>
        <p:nvSpPr>
          <p:cNvPr id="3" name="Content Placeholder 2"/>
          <p:cNvSpPr>
            <a:spLocks noGrp="1"/>
          </p:cNvSpPr>
          <p:nvPr>
            <p:ph idx="1"/>
          </p:nvPr>
        </p:nvSpPr>
        <p:spPr>
          <a:xfrm>
            <a:off x="609600" y="1447800"/>
            <a:ext cx="10972800" cy="3697904"/>
          </a:xfrm>
        </p:spPr>
        <p:txBody>
          <a:bodyPr vert="horz" lIns="91440" tIns="45720" rIns="91440" bIns="45720" rtlCol="1" anchor="t">
            <a:normAutofit/>
          </a:bodyPr>
          <a:lstStyle/>
          <a:p>
            <a:r>
              <a:rPr lang="en-US">
                <a:solidFill>
                  <a:schemeClr val="bg1">
                    <a:lumMod val="65000"/>
                  </a:schemeClr>
                </a:solidFill>
                <a:cs typeface="Calibri"/>
              </a:rPr>
              <a:t>Background</a:t>
            </a:r>
          </a:p>
          <a:p>
            <a:r>
              <a:rPr lang="en-US">
                <a:solidFill>
                  <a:schemeClr val="bg1">
                    <a:lumMod val="65000"/>
                  </a:schemeClr>
                </a:solidFill>
                <a:cs typeface="Calibri"/>
              </a:rPr>
              <a:t>Noise Sources</a:t>
            </a:r>
          </a:p>
          <a:p>
            <a:r>
              <a:rPr lang="en-US">
                <a:solidFill>
                  <a:srgbClr val="002060"/>
                </a:solidFill>
                <a:cs typeface="Calibri"/>
              </a:rPr>
              <a:t>Simulation Environment</a:t>
            </a:r>
          </a:p>
          <a:p>
            <a:r>
              <a:rPr lang="en-US">
                <a:solidFill>
                  <a:schemeClr val="bg1">
                    <a:lumMod val="65000"/>
                  </a:schemeClr>
                </a:solidFill>
                <a:ea typeface="Calibri"/>
                <a:cs typeface="Calibri"/>
              </a:rPr>
              <a:t>Threshold Estimation and Correction</a:t>
            </a:r>
          </a:p>
          <a:p>
            <a:r>
              <a:rPr lang="en-US">
                <a:solidFill>
                  <a:schemeClr val="bg1">
                    <a:lumMod val="65000"/>
                  </a:schemeClr>
                </a:solidFill>
                <a:ea typeface="Calibri"/>
                <a:cs typeface="Calibri"/>
              </a:rPr>
              <a:t>Performance Analysis</a:t>
            </a:r>
          </a:p>
          <a:p>
            <a:r>
              <a:rPr lang="en-US">
                <a:solidFill>
                  <a:schemeClr val="bg1">
                    <a:lumMod val="65000"/>
                  </a:schemeClr>
                </a:solidFill>
                <a:ea typeface="Calibri"/>
                <a:cs typeface="Calibri"/>
              </a:rPr>
              <a:t>Conclusions and Future Work</a:t>
            </a:r>
          </a:p>
          <a:p>
            <a:pPr lvl="1"/>
            <a:endParaRPr lang="en-US">
              <a:solidFill>
                <a:srgbClr val="002060"/>
              </a:solidFill>
              <a:ea typeface="Calibri"/>
              <a:cs typeface="Calibri"/>
            </a:endParaRPr>
          </a:p>
          <a:p>
            <a:pPr lvl="1"/>
            <a:endParaRPr lang="en-US">
              <a:solidFill>
                <a:srgbClr val="002060"/>
              </a:solidFill>
              <a:ea typeface="Calibri"/>
              <a:cs typeface="Calibri"/>
            </a:endParaRPr>
          </a:p>
          <a:p>
            <a:pPr lvl="1"/>
            <a:endParaRPr lang="en-US">
              <a:solidFill>
                <a:srgbClr val="002060"/>
              </a:solidFill>
              <a:ea typeface="Calibri"/>
              <a:cs typeface="Calibri"/>
            </a:endParaRPr>
          </a:p>
          <a:p>
            <a:pPr marL="857250" lvl="1" indent="-457200"/>
            <a:endParaRPr lang="he-IL">
              <a:solidFill>
                <a:srgbClr val="002060"/>
              </a:solidFill>
              <a:ea typeface="Calibri"/>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17</a:t>
            </a:fld>
            <a:endParaRPr lang="en-US"/>
          </a:p>
        </p:txBody>
      </p:sp>
    </p:spTree>
    <p:extLst>
      <p:ext uri="{BB962C8B-B14F-4D97-AF65-F5344CB8AC3E}">
        <p14:creationId xmlns:p14="http://schemas.microsoft.com/office/powerpoint/2010/main" val="254040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36CC28-87EB-CAD0-E5AD-27EAA8097417}"/>
              </a:ext>
            </a:extLst>
          </p:cNvPr>
          <p:cNvSpPr>
            <a:spLocks noGrp="1"/>
          </p:cNvSpPr>
          <p:nvPr>
            <p:ph type="title"/>
          </p:nvPr>
        </p:nvSpPr>
        <p:spPr/>
        <p:txBody>
          <a:bodyPr/>
          <a:lstStyle/>
          <a:p>
            <a:r>
              <a:rPr lang="en-US"/>
              <a:t>Original V2E Tool</a:t>
            </a:r>
            <a:endParaRPr lang="he-IL"/>
          </a:p>
        </p:txBody>
      </p:sp>
      <p:sp>
        <p:nvSpPr>
          <p:cNvPr id="3" name="מציין מיקום תוכן 2">
            <a:extLst>
              <a:ext uri="{FF2B5EF4-FFF2-40B4-BE49-F238E27FC236}">
                <a16:creationId xmlns:a16="http://schemas.microsoft.com/office/drawing/2014/main" id="{EDB46DEE-D0FD-C5B3-7490-D13B7FDC3B0E}"/>
              </a:ext>
            </a:extLst>
          </p:cNvPr>
          <p:cNvSpPr>
            <a:spLocks noGrp="1"/>
          </p:cNvSpPr>
          <p:nvPr>
            <p:ph idx="1"/>
          </p:nvPr>
        </p:nvSpPr>
        <p:spPr>
          <a:xfrm>
            <a:off x="609600" y="1295401"/>
            <a:ext cx="10972800" cy="4525963"/>
          </a:xfrm>
        </p:spPr>
        <p:txBody>
          <a:bodyPr vert="horz" lIns="91440" tIns="45720" rIns="91440" bIns="45720" rtlCol="1" anchor="t">
            <a:normAutofit/>
          </a:bodyPr>
          <a:lstStyle/>
          <a:p>
            <a:r>
              <a:rPr lang="en-US">
                <a:ea typeface="+mn-lt"/>
                <a:cs typeface="+mn-lt"/>
              </a:rPr>
              <a:t>This tool allows creating simulated event data from standard VIS camera inputs.</a:t>
            </a:r>
          </a:p>
          <a:p>
            <a:endParaRPr lang="en-US">
              <a:ea typeface="+mn-lt"/>
              <a:cs typeface="+mn-lt"/>
            </a:endParaRPr>
          </a:p>
          <a:p>
            <a:endParaRPr lang="en-US">
              <a:ea typeface="+mn-lt"/>
              <a:cs typeface="+mn-lt"/>
            </a:endParaRPr>
          </a:p>
        </p:txBody>
      </p:sp>
      <p:sp>
        <p:nvSpPr>
          <p:cNvPr id="4" name="מציין מיקום של מספר שקופית 3">
            <a:extLst>
              <a:ext uri="{FF2B5EF4-FFF2-40B4-BE49-F238E27FC236}">
                <a16:creationId xmlns:a16="http://schemas.microsoft.com/office/drawing/2014/main" id="{D66267CF-2E4D-2764-2819-7F37164CAA5D}"/>
              </a:ext>
            </a:extLst>
          </p:cNvPr>
          <p:cNvSpPr>
            <a:spLocks noGrp="1"/>
          </p:cNvSpPr>
          <p:nvPr>
            <p:ph type="sldNum" sz="quarter" idx="12"/>
          </p:nvPr>
        </p:nvSpPr>
        <p:spPr/>
        <p:txBody>
          <a:bodyPr/>
          <a:lstStyle/>
          <a:p>
            <a:fld id="{B01D9778-10B4-40FB-B4E4-44FA89A86639}" type="slidenum">
              <a:rPr lang="en-US" smtClean="0"/>
              <a:pPr/>
              <a:t>18</a:t>
            </a:fld>
            <a:endParaRPr lang="en-US"/>
          </a:p>
        </p:txBody>
      </p:sp>
      <p:pic>
        <p:nvPicPr>
          <p:cNvPr id="7" name="Picture 7" descr="Diagram&#10;&#10;Description automatically generated">
            <a:extLst>
              <a:ext uri="{FF2B5EF4-FFF2-40B4-BE49-F238E27FC236}">
                <a16:creationId xmlns:a16="http://schemas.microsoft.com/office/drawing/2014/main" id="{04FD0C81-B914-643F-ACAD-8E8BABB835B6}"/>
              </a:ext>
            </a:extLst>
          </p:cNvPr>
          <p:cNvPicPr>
            <a:picLocks noChangeAspect="1"/>
          </p:cNvPicPr>
          <p:nvPr/>
        </p:nvPicPr>
        <p:blipFill>
          <a:blip r:embed="rId3"/>
          <a:stretch>
            <a:fillRect/>
          </a:stretch>
        </p:blipFill>
        <p:spPr>
          <a:xfrm>
            <a:off x="1972733" y="2672875"/>
            <a:ext cx="8238065" cy="3798250"/>
          </a:xfrm>
          <a:prstGeom prst="rect">
            <a:avLst/>
          </a:prstGeom>
        </p:spPr>
      </p:pic>
      <p:sp>
        <p:nvSpPr>
          <p:cNvPr id="8" name="תיבת טקסט 7">
            <a:extLst>
              <a:ext uri="{FF2B5EF4-FFF2-40B4-BE49-F238E27FC236}">
                <a16:creationId xmlns:a16="http://schemas.microsoft.com/office/drawing/2014/main" id="{007111E7-8A52-024D-81F8-E544ADF7F376}"/>
              </a:ext>
            </a:extLst>
          </p:cNvPr>
          <p:cNvSpPr txBox="1"/>
          <p:nvPr/>
        </p:nvSpPr>
        <p:spPr>
          <a:xfrm>
            <a:off x="746678" y="6246910"/>
            <a:ext cx="10058400" cy="307777"/>
          </a:xfrm>
          <a:prstGeom prst="rect">
            <a:avLst/>
          </a:prstGeom>
          <a:noFill/>
        </p:spPr>
        <p:txBody>
          <a:bodyPr wrap="square" rtlCol="1">
            <a:spAutoFit/>
          </a:bodyPr>
          <a:lstStyle/>
          <a:p>
            <a:r>
              <a:rPr lang="en-US" sz="1400" err="1"/>
              <a:t>Yuhuang</a:t>
            </a:r>
            <a:r>
              <a:rPr lang="en-US" sz="1400"/>
              <a:t> Hu et al, “v2e: From Video Frames to Realistic DVS Events”</a:t>
            </a:r>
            <a:endParaRPr lang="he-IL" sz="1400"/>
          </a:p>
        </p:txBody>
      </p:sp>
    </p:spTree>
    <p:extLst>
      <p:ext uri="{BB962C8B-B14F-4D97-AF65-F5344CB8AC3E}">
        <p14:creationId xmlns:p14="http://schemas.microsoft.com/office/powerpoint/2010/main" val="40678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36CC28-87EB-CAD0-E5AD-27EAA8097417}"/>
              </a:ext>
            </a:extLst>
          </p:cNvPr>
          <p:cNvSpPr>
            <a:spLocks noGrp="1"/>
          </p:cNvSpPr>
          <p:nvPr>
            <p:ph type="title"/>
          </p:nvPr>
        </p:nvSpPr>
        <p:spPr/>
        <p:txBody>
          <a:bodyPr/>
          <a:lstStyle/>
          <a:p>
            <a:r>
              <a:rPr lang="en-US"/>
              <a:t>Original V2E Tool - Problems</a:t>
            </a:r>
            <a:endParaRPr lang="he-IL"/>
          </a:p>
        </p:txBody>
      </p:sp>
      <p:sp>
        <p:nvSpPr>
          <p:cNvPr id="3" name="מציין מיקום תוכן 2">
            <a:extLst>
              <a:ext uri="{FF2B5EF4-FFF2-40B4-BE49-F238E27FC236}">
                <a16:creationId xmlns:a16="http://schemas.microsoft.com/office/drawing/2014/main" id="{EDB46DEE-D0FD-C5B3-7490-D13B7FDC3B0E}"/>
              </a:ext>
            </a:extLst>
          </p:cNvPr>
          <p:cNvSpPr>
            <a:spLocks noGrp="1"/>
          </p:cNvSpPr>
          <p:nvPr>
            <p:ph idx="1"/>
          </p:nvPr>
        </p:nvSpPr>
        <p:spPr>
          <a:xfrm>
            <a:off x="609600" y="1481668"/>
            <a:ext cx="10972800" cy="4525963"/>
          </a:xfrm>
        </p:spPr>
        <p:txBody>
          <a:bodyPr vert="horz" lIns="91440" tIns="45720" rIns="91440" bIns="45720" rtlCol="1" anchor="t">
            <a:normAutofit/>
          </a:bodyPr>
          <a:lstStyle/>
          <a:p>
            <a:r>
              <a:rPr lang="en-US">
                <a:ea typeface="+mn-lt"/>
                <a:cs typeface="+mn-lt"/>
              </a:rPr>
              <a:t>We wanted to created synthetic event streams for simple scenes that we created in Matlab.</a:t>
            </a:r>
            <a:endParaRPr lang="en-US">
              <a:cs typeface="Calibri"/>
            </a:endParaRPr>
          </a:p>
          <a:p>
            <a:r>
              <a:rPr lang="en-US">
                <a:ea typeface="+mn-lt"/>
                <a:cs typeface="+mn-lt"/>
              </a:rPr>
              <a:t>The V2E tool included an interpolation step that didn't behave well for our needs.</a:t>
            </a:r>
          </a:p>
          <a:p>
            <a:r>
              <a:rPr lang="en-US">
                <a:ea typeface="+mn-lt"/>
                <a:cs typeface="+mn-lt"/>
              </a:rPr>
              <a:t>Additionally, we wanted to inject custom Threshold Mismatch noise in a simpler manner, while excluding other noise sources.</a:t>
            </a:r>
          </a:p>
          <a:p>
            <a:endParaRPr lang="en-US">
              <a:cs typeface="Calibri"/>
            </a:endParaRPr>
          </a:p>
        </p:txBody>
      </p:sp>
      <p:sp>
        <p:nvSpPr>
          <p:cNvPr id="4" name="מציין מיקום של מספר שקופית 3">
            <a:extLst>
              <a:ext uri="{FF2B5EF4-FFF2-40B4-BE49-F238E27FC236}">
                <a16:creationId xmlns:a16="http://schemas.microsoft.com/office/drawing/2014/main" id="{D66267CF-2E4D-2764-2819-7F37164CAA5D}"/>
              </a:ext>
            </a:extLst>
          </p:cNvPr>
          <p:cNvSpPr>
            <a:spLocks noGrp="1"/>
          </p:cNvSpPr>
          <p:nvPr>
            <p:ph type="sldNum" sz="quarter" idx="12"/>
          </p:nvPr>
        </p:nvSpPr>
        <p:spPr/>
        <p:txBody>
          <a:bodyPr/>
          <a:lstStyle/>
          <a:p>
            <a:fld id="{B01D9778-10B4-40FB-B4E4-44FA89A86639}" type="slidenum">
              <a:rPr lang="en-US" smtClean="0"/>
              <a:pPr/>
              <a:t>19</a:t>
            </a:fld>
            <a:endParaRPr lang="en-US"/>
          </a:p>
        </p:txBody>
      </p:sp>
    </p:spTree>
    <p:extLst>
      <p:ext uri="{BB962C8B-B14F-4D97-AF65-F5344CB8AC3E}">
        <p14:creationId xmlns:p14="http://schemas.microsoft.com/office/powerpoint/2010/main" val="309952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2060"/>
                </a:solidFill>
              </a:rPr>
              <a:t>Project Goal</a:t>
            </a:r>
            <a:endParaRPr lang="he-IL">
              <a:solidFill>
                <a:srgbClr val="002060"/>
              </a:solidFill>
              <a:cs typeface="Times New Roman"/>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a:t>
            </a:fld>
            <a:endParaRPr lang="en-US"/>
          </a:p>
        </p:txBody>
      </p:sp>
      <p:graphicFrame>
        <p:nvGraphicFramePr>
          <p:cNvPr id="4" name="מציין מיקום תוכן 3">
            <a:extLst>
              <a:ext uri="{FF2B5EF4-FFF2-40B4-BE49-F238E27FC236}">
                <a16:creationId xmlns:a16="http://schemas.microsoft.com/office/drawing/2014/main" id="{CFD3D8A5-5B41-1CCD-B74A-3FCAF02195A6}"/>
              </a:ext>
            </a:extLst>
          </p:cNvPr>
          <p:cNvGraphicFramePr>
            <a:graphicFrameLocks noGrp="1"/>
          </p:cNvGraphicFramePr>
          <p:nvPr>
            <p:ph idx="1"/>
            <p:extLst>
              <p:ext uri="{D42A27DB-BD31-4B8C-83A1-F6EECF244321}">
                <p14:modId xmlns:p14="http://schemas.microsoft.com/office/powerpoint/2010/main" val="1387906334"/>
              </p:ext>
            </p:extLst>
          </p:nvPr>
        </p:nvGraphicFramePr>
        <p:xfrm>
          <a:off x="609600" y="1600201"/>
          <a:ext cx="10972800" cy="4255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87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0A7AC413-5367-6FA0-B5DC-2A560D8EB0E4}"/>
              </a:ext>
            </a:extLst>
          </p:cNvPr>
          <p:cNvPicPr>
            <a:picLocks noChangeAspect="1"/>
          </p:cNvPicPr>
          <p:nvPr/>
        </p:nvPicPr>
        <p:blipFill>
          <a:blip r:embed="rId3"/>
          <a:stretch>
            <a:fillRect/>
          </a:stretch>
        </p:blipFill>
        <p:spPr>
          <a:xfrm>
            <a:off x="4267200" y="2987849"/>
            <a:ext cx="6828978" cy="3500659"/>
          </a:xfrm>
          <a:prstGeom prst="rect">
            <a:avLst/>
          </a:prstGeom>
        </p:spPr>
      </p:pic>
      <p:sp>
        <p:nvSpPr>
          <p:cNvPr id="2" name="כותרת 1">
            <a:extLst>
              <a:ext uri="{FF2B5EF4-FFF2-40B4-BE49-F238E27FC236}">
                <a16:creationId xmlns:a16="http://schemas.microsoft.com/office/drawing/2014/main" id="{D736CC28-87EB-CAD0-E5AD-27EAA8097417}"/>
              </a:ext>
            </a:extLst>
          </p:cNvPr>
          <p:cNvSpPr>
            <a:spLocks noGrp="1"/>
          </p:cNvSpPr>
          <p:nvPr>
            <p:ph type="title"/>
          </p:nvPr>
        </p:nvSpPr>
        <p:spPr/>
        <p:txBody>
          <a:bodyPr/>
          <a:lstStyle/>
          <a:p>
            <a:r>
              <a:rPr lang="en-US"/>
              <a:t>Our V2E Tool</a:t>
            </a:r>
            <a:endParaRPr lang="he-IL"/>
          </a:p>
        </p:txBody>
      </p:sp>
      <p:sp>
        <p:nvSpPr>
          <p:cNvPr id="3" name="מציין מיקום תוכן 2">
            <a:extLst>
              <a:ext uri="{FF2B5EF4-FFF2-40B4-BE49-F238E27FC236}">
                <a16:creationId xmlns:a16="http://schemas.microsoft.com/office/drawing/2014/main" id="{EDB46DEE-D0FD-C5B3-7490-D13B7FDC3B0E}"/>
              </a:ext>
            </a:extLst>
          </p:cNvPr>
          <p:cNvSpPr>
            <a:spLocks noGrp="1"/>
          </p:cNvSpPr>
          <p:nvPr>
            <p:ph idx="1"/>
          </p:nvPr>
        </p:nvSpPr>
        <p:spPr>
          <a:xfrm>
            <a:off x="609600" y="1414723"/>
            <a:ext cx="10972800" cy="4525963"/>
          </a:xfrm>
        </p:spPr>
        <p:txBody>
          <a:bodyPr vert="horz" lIns="91440" tIns="45720" rIns="91440" bIns="45720" rtlCol="1" anchor="t">
            <a:normAutofit/>
          </a:bodyPr>
          <a:lstStyle/>
          <a:p>
            <a:r>
              <a:rPr lang="en-US">
                <a:ea typeface="+mn-lt"/>
                <a:cs typeface="+mn-lt"/>
              </a:rPr>
              <a:t>To isolate threshold mismatch and modify the event generation to our needs, we created a new V2E tool.</a:t>
            </a:r>
          </a:p>
          <a:p>
            <a:r>
              <a:rPr lang="en-US">
                <a:ea typeface="+mn-lt"/>
                <a:cs typeface="+mn-lt"/>
              </a:rPr>
              <a:t>We synthetically generated high-resolution artificial videos to input to the tool.</a:t>
            </a:r>
          </a:p>
          <a:p>
            <a:endParaRPr lang="en-US">
              <a:ea typeface="+mn-lt"/>
              <a:cs typeface="+mn-lt"/>
            </a:endParaRPr>
          </a:p>
          <a:p>
            <a:endParaRPr lang="en-US">
              <a:ea typeface="+mn-lt"/>
              <a:cs typeface="+mn-lt"/>
            </a:endParaRPr>
          </a:p>
          <a:p>
            <a:endParaRPr lang="en-US">
              <a:ea typeface="+mn-lt"/>
              <a:cs typeface="+mn-lt"/>
            </a:endParaRPr>
          </a:p>
        </p:txBody>
      </p:sp>
      <p:sp>
        <p:nvSpPr>
          <p:cNvPr id="4" name="מציין מיקום של מספר שקופית 3">
            <a:extLst>
              <a:ext uri="{FF2B5EF4-FFF2-40B4-BE49-F238E27FC236}">
                <a16:creationId xmlns:a16="http://schemas.microsoft.com/office/drawing/2014/main" id="{D66267CF-2E4D-2764-2819-7F37164CAA5D}"/>
              </a:ext>
            </a:extLst>
          </p:cNvPr>
          <p:cNvSpPr>
            <a:spLocks noGrp="1"/>
          </p:cNvSpPr>
          <p:nvPr>
            <p:ph type="sldNum" sz="quarter" idx="12"/>
          </p:nvPr>
        </p:nvSpPr>
        <p:spPr>
          <a:xfrm>
            <a:off x="8742839" y="6402522"/>
            <a:ext cx="2844800" cy="365125"/>
          </a:xfrm>
        </p:spPr>
        <p:txBody>
          <a:bodyPr/>
          <a:lstStyle/>
          <a:p>
            <a:fld id="{B01D9778-10B4-40FB-B4E4-44FA89A86639}" type="slidenum">
              <a:rPr lang="en-US" smtClean="0"/>
              <a:pPr/>
              <a:t>20</a:t>
            </a:fld>
            <a:endParaRPr lang="en-US"/>
          </a:p>
        </p:txBody>
      </p:sp>
    </p:spTree>
    <p:extLst>
      <p:ext uri="{BB962C8B-B14F-4D97-AF65-F5344CB8AC3E}">
        <p14:creationId xmlns:p14="http://schemas.microsoft.com/office/powerpoint/2010/main" val="72838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8CF38-61AD-88BD-2B19-3C465902B5C9}"/>
              </a:ext>
            </a:extLst>
          </p:cNvPr>
          <p:cNvSpPr>
            <a:spLocks noGrp="1"/>
          </p:cNvSpPr>
          <p:nvPr>
            <p:ph type="title"/>
          </p:nvPr>
        </p:nvSpPr>
        <p:spPr/>
        <p:txBody>
          <a:bodyPr/>
          <a:lstStyle/>
          <a:p>
            <a:r>
              <a:rPr lang="en-US">
                <a:cs typeface="Calibri"/>
              </a:rPr>
              <a:t>Our V2E Tool – Output Example</a:t>
            </a:r>
            <a:endParaRPr lang="en-US"/>
          </a:p>
        </p:txBody>
      </p:sp>
      <p:sp>
        <p:nvSpPr>
          <p:cNvPr id="3" name="Content Placeholder 2">
            <a:extLst>
              <a:ext uri="{FF2B5EF4-FFF2-40B4-BE49-F238E27FC236}">
                <a16:creationId xmlns:a16="http://schemas.microsoft.com/office/drawing/2014/main" id="{2834910E-A59B-68B3-48B1-246849C09040}"/>
              </a:ext>
            </a:extLst>
          </p:cNvPr>
          <p:cNvSpPr>
            <a:spLocks noGrp="1"/>
          </p:cNvSpPr>
          <p:nvPr>
            <p:ph idx="1"/>
          </p:nvPr>
        </p:nvSpPr>
        <p:spPr/>
        <p:txBody>
          <a:bodyPr vert="horz" lIns="91440" tIns="45720" rIns="91440" bIns="45720" rtlCol="1" anchor="t">
            <a:normAutofit/>
          </a:bodyPr>
          <a:lstStyle/>
          <a:p>
            <a:r>
              <a:rPr lang="en-US">
                <a:cs typeface="Calibri"/>
              </a:rPr>
              <a:t>Here we can see an example of the tools update</a:t>
            </a:r>
          </a:p>
        </p:txBody>
      </p:sp>
      <p:sp>
        <p:nvSpPr>
          <p:cNvPr id="4" name="Slide Number Placeholder 3">
            <a:extLst>
              <a:ext uri="{FF2B5EF4-FFF2-40B4-BE49-F238E27FC236}">
                <a16:creationId xmlns:a16="http://schemas.microsoft.com/office/drawing/2014/main" id="{85C3D986-BFDE-36E2-B5CD-F21E050269A5}"/>
              </a:ext>
            </a:extLst>
          </p:cNvPr>
          <p:cNvSpPr>
            <a:spLocks noGrp="1"/>
          </p:cNvSpPr>
          <p:nvPr>
            <p:ph type="sldNum" sz="quarter" idx="12"/>
          </p:nvPr>
        </p:nvSpPr>
        <p:spPr/>
        <p:txBody>
          <a:bodyPr/>
          <a:lstStyle/>
          <a:p>
            <a:fld id="{B01D9778-10B4-40FB-B4E4-44FA89A86639}" type="slidenum">
              <a:rPr lang="en-US" smtClean="0"/>
              <a:pPr/>
              <a:t>21</a:t>
            </a:fld>
            <a:endParaRPr lang="en-US"/>
          </a:p>
        </p:txBody>
      </p:sp>
      <p:pic>
        <p:nvPicPr>
          <p:cNvPr id="6" name="תמונה 5">
            <a:extLst>
              <a:ext uri="{FF2B5EF4-FFF2-40B4-BE49-F238E27FC236}">
                <a16:creationId xmlns:a16="http://schemas.microsoft.com/office/drawing/2014/main" id="{F6A6EEF1-9B10-8DBD-3D7E-71A7B91EE097}"/>
              </a:ext>
            </a:extLst>
          </p:cNvPr>
          <p:cNvPicPr>
            <a:picLocks noChangeAspect="1"/>
          </p:cNvPicPr>
          <p:nvPr/>
        </p:nvPicPr>
        <p:blipFill>
          <a:blip r:embed="rId3"/>
          <a:stretch>
            <a:fillRect/>
          </a:stretch>
        </p:blipFill>
        <p:spPr>
          <a:xfrm>
            <a:off x="6419631" y="3124200"/>
            <a:ext cx="4572000" cy="2692284"/>
          </a:xfrm>
          <a:prstGeom prst="rect">
            <a:avLst/>
          </a:prstGeom>
        </p:spPr>
      </p:pic>
      <p:sp>
        <p:nvSpPr>
          <p:cNvPr id="9" name="תיבת טקסט 8">
            <a:extLst>
              <a:ext uri="{FF2B5EF4-FFF2-40B4-BE49-F238E27FC236}">
                <a16:creationId xmlns:a16="http://schemas.microsoft.com/office/drawing/2014/main" id="{913340F8-1BBA-A40F-4276-1B1E18EAF574}"/>
              </a:ext>
            </a:extLst>
          </p:cNvPr>
          <p:cNvSpPr txBox="1"/>
          <p:nvPr/>
        </p:nvSpPr>
        <p:spPr>
          <a:xfrm>
            <a:off x="2057400" y="2659553"/>
            <a:ext cx="2286000" cy="369332"/>
          </a:xfrm>
          <a:prstGeom prst="rect">
            <a:avLst/>
          </a:prstGeom>
          <a:noFill/>
        </p:spPr>
        <p:txBody>
          <a:bodyPr wrap="square" rtlCol="1">
            <a:spAutoFit/>
          </a:bodyPr>
          <a:lstStyle/>
          <a:p>
            <a:pPr algn="ctr"/>
            <a:r>
              <a:rPr lang="en-US" b="1">
                <a:solidFill>
                  <a:schemeClr val="tx2"/>
                </a:solidFill>
              </a:rPr>
              <a:t>Video</a:t>
            </a:r>
            <a:r>
              <a:rPr lang="en-US"/>
              <a:t> </a:t>
            </a:r>
            <a:endParaRPr lang="he-IL"/>
          </a:p>
        </p:txBody>
      </p:sp>
      <p:sp>
        <p:nvSpPr>
          <p:cNvPr id="10" name="תיבת טקסט 9">
            <a:extLst>
              <a:ext uri="{FF2B5EF4-FFF2-40B4-BE49-F238E27FC236}">
                <a16:creationId xmlns:a16="http://schemas.microsoft.com/office/drawing/2014/main" id="{96D67794-9099-070A-C71B-24F178EBC95A}"/>
              </a:ext>
            </a:extLst>
          </p:cNvPr>
          <p:cNvSpPr txBox="1"/>
          <p:nvPr/>
        </p:nvSpPr>
        <p:spPr>
          <a:xfrm>
            <a:off x="7562631" y="2683301"/>
            <a:ext cx="2286000" cy="369332"/>
          </a:xfrm>
          <a:prstGeom prst="rect">
            <a:avLst/>
          </a:prstGeom>
          <a:noFill/>
        </p:spPr>
        <p:txBody>
          <a:bodyPr wrap="square" rtlCol="1">
            <a:spAutoFit/>
          </a:bodyPr>
          <a:lstStyle/>
          <a:p>
            <a:pPr algn="ctr"/>
            <a:r>
              <a:rPr lang="en-US" b="1">
                <a:solidFill>
                  <a:schemeClr val="tx2"/>
                </a:solidFill>
              </a:rPr>
              <a:t>Events</a:t>
            </a:r>
            <a:r>
              <a:rPr lang="en-US"/>
              <a:t> </a:t>
            </a:r>
            <a:endParaRPr lang="he-IL"/>
          </a:p>
        </p:txBody>
      </p:sp>
      <p:pic>
        <p:nvPicPr>
          <p:cNvPr id="12" name="תמונה 11">
            <a:extLst>
              <a:ext uri="{FF2B5EF4-FFF2-40B4-BE49-F238E27FC236}">
                <a16:creationId xmlns:a16="http://schemas.microsoft.com/office/drawing/2014/main" id="{0A2206DC-BA97-6DAF-C269-FC7E2B678EB2}"/>
              </a:ext>
            </a:extLst>
          </p:cNvPr>
          <p:cNvPicPr>
            <a:picLocks noChangeAspect="1"/>
          </p:cNvPicPr>
          <p:nvPr/>
        </p:nvPicPr>
        <p:blipFill>
          <a:blip r:embed="rId4"/>
          <a:stretch>
            <a:fillRect/>
          </a:stretch>
        </p:blipFill>
        <p:spPr>
          <a:xfrm>
            <a:off x="1073177" y="3125852"/>
            <a:ext cx="4254446" cy="2690632"/>
          </a:xfrm>
          <a:prstGeom prst="rect">
            <a:avLst/>
          </a:prstGeom>
        </p:spPr>
      </p:pic>
    </p:spTree>
    <p:extLst>
      <p:ext uri="{BB962C8B-B14F-4D97-AF65-F5344CB8AC3E}">
        <p14:creationId xmlns:p14="http://schemas.microsoft.com/office/powerpoint/2010/main" val="6731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002060"/>
                </a:solidFill>
              </a:rPr>
              <a:t>Agenda</a:t>
            </a:r>
            <a:endParaRPr lang="he-IL">
              <a:solidFill>
                <a:srgbClr val="002060"/>
              </a:solidFill>
            </a:endParaRPr>
          </a:p>
        </p:txBody>
      </p:sp>
      <p:sp>
        <p:nvSpPr>
          <p:cNvPr id="3" name="Content Placeholder 2"/>
          <p:cNvSpPr>
            <a:spLocks noGrp="1"/>
          </p:cNvSpPr>
          <p:nvPr>
            <p:ph idx="1"/>
          </p:nvPr>
        </p:nvSpPr>
        <p:spPr>
          <a:xfrm>
            <a:off x="609600" y="1447800"/>
            <a:ext cx="10972800" cy="3697904"/>
          </a:xfrm>
        </p:spPr>
        <p:txBody>
          <a:bodyPr vert="horz" lIns="91440" tIns="45720" rIns="91440" bIns="45720" rtlCol="1" anchor="t">
            <a:normAutofit/>
          </a:bodyPr>
          <a:lstStyle/>
          <a:p>
            <a:r>
              <a:rPr lang="en-US">
                <a:solidFill>
                  <a:schemeClr val="bg1">
                    <a:lumMod val="65000"/>
                  </a:schemeClr>
                </a:solidFill>
                <a:cs typeface="Calibri"/>
              </a:rPr>
              <a:t>Background</a:t>
            </a:r>
          </a:p>
          <a:p>
            <a:r>
              <a:rPr lang="en-US">
                <a:solidFill>
                  <a:schemeClr val="bg1">
                    <a:lumMod val="65000"/>
                  </a:schemeClr>
                </a:solidFill>
                <a:cs typeface="Calibri"/>
              </a:rPr>
              <a:t>Noise Sources</a:t>
            </a:r>
          </a:p>
          <a:p>
            <a:r>
              <a:rPr lang="en-US">
                <a:solidFill>
                  <a:schemeClr val="bg1">
                    <a:lumMod val="65000"/>
                  </a:schemeClr>
                </a:solidFill>
                <a:ea typeface="Calibri"/>
                <a:cs typeface="Calibri"/>
              </a:rPr>
              <a:t>Simulation Environment</a:t>
            </a:r>
          </a:p>
          <a:p>
            <a:r>
              <a:rPr lang="en-US">
                <a:solidFill>
                  <a:srgbClr val="002060"/>
                </a:solidFill>
                <a:cs typeface="Calibri"/>
              </a:rPr>
              <a:t>Threshold Estimation and Correction</a:t>
            </a:r>
          </a:p>
          <a:p>
            <a:r>
              <a:rPr lang="en-US">
                <a:solidFill>
                  <a:schemeClr val="bg1">
                    <a:lumMod val="65000"/>
                  </a:schemeClr>
                </a:solidFill>
                <a:ea typeface="Calibri"/>
                <a:cs typeface="Calibri"/>
              </a:rPr>
              <a:t>Performance Analysis</a:t>
            </a:r>
          </a:p>
          <a:p>
            <a:r>
              <a:rPr lang="en-US">
                <a:solidFill>
                  <a:schemeClr val="bg1">
                    <a:lumMod val="65000"/>
                  </a:schemeClr>
                </a:solidFill>
                <a:ea typeface="Calibri"/>
                <a:cs typeface="Calibri"/>
              </a:rPr>
              <a:t>Conclusions and Future Work</a:t>
            </a:r>
          </a:p>
          <a:p>
            <a:pPr lvl="1"/>
            <a:endParaRPr lang="en-US">
              <a:solidFill>
                <a:srgbClr val="002060"/>
              </a:solidFill>
              <a:ea typeface="Calibri"/>
              <a:cs typeface="Calibri"/>
            </a:endParaRPr>
          </a:p>
          <a:p>
            <a:pPr lvl="1"/>
            <a:endParaRPr lang="en-US">
              <a:solidFill>
                <a:srgbClr val="002060"/>
              </a:solidFill>
              <a:ea typeface="Calibri"/>
              <a:cs typeface="Calibri"/>
            </a:endParaRPr>
          </a:p>
          <a:p>
            <a:pPr lvl="1"/>
            <a:endParaRPr lang="en-US">
              <a:solidFill>
                <a:srgbClr val="002060"/>
              </a:solidFill>
              <a:ea typeface="Calibri"/>
              <a:cs typeface="Calibri"/>
            </a:endParaRPr>
          </a:p>
          <a:p>
            <a:pPr marL="857250" lvl="1" indent="-457200"/>
            <a:endParaRPr lang="he-IL">
              <a:solidFill>
                <a:srgbClr val="002060"/>
              </a:solidFill>
              <a:ea typeface="Calibri"/>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22</a:t>
            </a:fld>
            <a:endParaRPr lang="en-US"/>
          </a:p>
        </p:txBody>
      </p:sp>
    </p:spTree>
    <p:extLst>
      <p:ext uri="{BB962C8B-B14F-4D97-AF65-F5344CB8AC3E}">
        <p14:creationId xmlns:p14="http://schemas.microsoft.com/office/powerpoint/2010/main" val="157634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36CC28-87EB-CAD0-E5AD-27EAA8097417}"/>
              </a:ext>
            </a:extLst>
          </p:cNvPr>
          <p:cNvSpPr>
            <a:spLocks noGrp="1"/>
          </p:cNvSpPr>
          <p:nvPr>
            <p:ph type="title"/>
          </p:nvPr>
        </p:nvSpPr>
        <p:spPr/>
        <p:txBody>
          <a:bodyPr/>
          <a:lstStyle/>
          <a:p>
            <a:r>
              <a:rPr lang="en-US"/>
              <a:t>Threshold Estimation</a:t>
            </a:r>
          </a:p>
        </p:txBody>
      </p:sp>
      <p:sp>
        <p:nvSpPr>
          <p:cNvPr id="3" name="מציין מיקום תוכן 2">
            <a:extLst>
              <a:ext uri="{FF2B5EF4-FFF2-40B4-BE49-F238E27FC236}">
                <a16:creationId xmlns:a16="http://schemas.microsoft.com/office/drawing/2014/main" id="{EDB46DEE-D0FD-C5B3-7490-D13B7FDC3B0E}"/>
              </a:ext>
            </a:extLst>
          </p:cNvPr>
          <p:cNvSpPr>
            <a:spLocks noGrp="1"/>
          </p:cNvSpPr>
          <p:nvPr>
            <p:ph idx="1"/>
          </p:nvPr>
        </p:nvSpPr>
        <p:spPr>
          <a:xfrm>
            <a:off x="609600" y="1481668"/>
            <a:ext cx="10972800" cy="4525963"/>
          </a:xfrm>
        </p:spPr>
        <p:txBody>
          <a:bodyPr vert="horz" lIns="91440" tIns="45720" rIns="91440" bIns="45720" rtlCol="1" anchor="t">
            <a:normAutofit/>
          </a:bodyPr>
          <a:lstStyle/>
          <a:p>
            <a:r>
              <a:rPr lang="en-US">
                <a:ea typeface="+mn-lt"/>
                <a:cs typeface="+mn-lt"/>
              </a:rPr>
              <a:t>To correct the threshold mismatch effect, first we want to accurately evaluate the threshold of each pixel.</a:t>
            </a:r>
            <a:endParaRPr lang="en-US">
              <a:cs typeface="Calibri"/>
            </a:endParaRPr>
          </a:p>
          <a:p>
            <a:r>
              <a:rPr lang="en-US">
                <a:ea typeface="+mn-lt"/>
                <a:cs typeface="+mn-lt"/>
              </a:rPr>
              <a:t>We chose to adapt an estimation method suggested in an article by Ziwei Wang et al.</a:t>
            </a:r>
          </a:p>
          <a:p>
            <a:r>
              <a:rPr lang="en-US">
                <a:cs typeface="Calibri"/>
              </a:rPr>
              <a:t>In this work we don't assume an additional illumination level sensing, and just use a stand-alone DVS.</a:t>
            </a:r>
          </a:p>
          <a:p>
            <a:r>
              <a:rPr lang="en-US">
                <a:cs typeface="Calibri"/>
              </a:rPr>
              <a:t>The</a:t>
            </a:r>
            <a:r>
              <a:rPr lang="en-US">
                <a:ea typeface="+mn-lt"/>
                <a:cs typeface="+mn-lt"/>
              </a:rPr>
              <a:t> estimation is done offline prior to the camera operation.</a:t>
            </a:r>
          </a:p>
          <a:p>
            <a:endParaRPr lang="en-US">
              <a:cs typeface="Calibri"/>
            </a:endParaRPr>
          </a:p>
          <a:p>
            <a:endParaRPr lang="en-US">
              <a:cs typeface="Calibri"/>
            </a:endParaRPr>
          </a:p>
          <a:p>
            <a:endParaRPr lang="en-US">
              <a:cs typeface="Calibri"/>
            </a:endParaRPr>
          </a:p>
        </p:txBody>
      </p:sp>
      <p:sp>
        <p:nvSpPr>
          <p:cNvPr id="4" name="מציין מיקום של מספר שקופית 3">
            <a:extLst>
              <a:ext uri="{FF2B5EF4-FFF2-40B4-BE49-F238E27FC236}">
                <a16:creationId xmlns:a16="http://schemas.microsoft.com/office/drawing/2014/main" id="{D66267CF-2E4D-2764-2819-7F37164CAA5D}"/>
              </a:ext>
            </a:extLst>
          </p:cNvPr>
          <p:cNvSpPr>
            <a:spLocks noGrp="1"/>
          </p:cNvSpPr>
          <p:nvPr>
            <p:ph type="sldNum" sz="quarter" idx="12"/>
          </p:nvPr>
        </p:nvSpPr>
        <p:spPr/>
        <p:txBody>
          <a:bodyPr/>
          <a:lstStyle/>
          <a:p>
            <a:fld id="{B01D9778-10B4-40FB-B4E4-44FA89A86639}" type="slidenum">
              <a:rPr lang="en-US" smtClean="0"/>
              <a:pPr/>
              <a:t>23</a:t>
            </a:fld>
            <a:endParaRPr lang="en-US"/>
          </a:p>
        </p:txBody>
      </p:sp>
      <p:sp>
        <p:nvSpPr>
          <p:cNvPr id="5" name="תיבת טקסט 10">
            <a:extLst>
              <a:ext uri="{FF2B5EF4-FFF2-40B4-BE49-F238E27FC236}">
                <a16:creationId xmlns:a16="http://schemas.microsoft.com/office/drawing/2014/main" id="{506305D8-8C25-5EBC-3FCB-2CB3BB68C8CA}"/>
              </a:ext>
            </a:extLst>
          </p:cNvPr>
          <p:cNvSpPr txBox="1"/>
          <p:nvPr/>
        </p:nvSpPr>
        <p:spPr>
          <a:xfrm>
            <a:off x="707094" y="6355767"/>
            <a:ext cx="10058400" cy="382092"/>
          </a:xfrm>
          <a:prstGeom prst="rect">
            <a:avLst/>
          </a:prstGeom>
          <a:noFill/>
        </p:spPr>
        <p:txBody>
          <a:bodyPr wrap="square" lIns="91440" tIns="45720" rIns="91440" bIns="45720" rtlCol="1" anchor="t">
            <a:spAutoFit/>
          </a:bodyPr>
          <a:lstStyle/>
          <a:p>
            <a:pPr lvl="0" rtl="0">
              <a:lnSpc>
                <a:spcPct val="150000"/>
              </a:lnSpc>
              <a:spcAft>
                <a:spcPts val="800"/>
              </a:spcAft>
            </a:pPr>
            <a:r>
              <a:rPr lang="en-US" sz="1400"/>
              <a:t>Ziwei Wang et al, "Event Camera Calibration of Per-pixel Biased Contrast Threshold"</a:t>
            </a:r>
          </a:p>
        </p:txBody>
      </p:sp>
    </p:spTree>
    <p:extLst>
      <p:ext uri="{BB962C8B-B14F-4D97-AF65-F5344CB8AC3E}">
        <p14:creationId xmlns:p14="http://schemas.microsoft.com/office/powerpoint/2010/main" val="216693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36CC28-87EB-CAD0-E5AD-27EAA8097417}"/>
              </a:ext>
            </a:extLst>
          </p:cNvPr>
          <p:cNvSpPr>
            <a:spLocks noGrp="1"/>
          </p:cNvSpPr>
          <p:nvPr>
            <p:ph type="title"/>
          </p:nvPr>
        </p:nvSpPr>
        <p:spPr/>
        <p:txBody>
          <a:bodyPr/>
          <a:lstStyle/>
          <a:p>
            <a:r>
              <a:rPr lang="en-US"/>
              <a:t>Threshold Estimation Algorithm</a:t>
            </a: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DB46DEE-D0FD-C5B3-7490-D13B7FDC3B0E}"/>
                  </a:ext>
                </a:extLst>
              </p:cNvPr>
              <p:cNvSpPr>
                <a:spLocks noGrp="1"/>
              </p:cNvSpPr>
              <p:nvPr>
                <p:ph idx="1"/>
              </p:nvPr>
            </p:nvSpPr>
            <p:spPr>
              <a:xfrm>
                <a:off x="609600" y="1481668"/>
                <a:ext cx="10972800" cy="4525963"/>
              </a:xfrm>
            </p:spPr>
            <p:txBody>
              <a:bodyPr vert="horz" lIns="91440" tIns="45720" rIns="91440" bIns="45720" rtlCol="1" anchor="t">
                <a:normAutofit/>
              </a:bodyPr>
              <a:lstStyle/>
              <a:p>
                <a:r>
                  <a:rPr lang="en-US">
                    <a:ea typeface="+mn-lt"/>
                    <a:cs typeface="+mn-lt"/>
                  </a:rPr>
                  <a:t>First, we divide the event stream into </a:t>
                </a:r>
                <a14:m>
                  <m:oMath xmlns:m="http://schemas.openxmlformats.org/officeDocument/2006/math">
                    <m:r>
                      <a:rPr lang="en-US" b="0" i="1" smtClean="0">
                        <a:latin typeface="Cambria Math" panose="02040503050406030204" pitchFamily="18" charset="0"/>
                        <a:ea typeface="+mn-lt"/>
                        <a:cs typeface="+mn-lt"/>
                      </a:rPr>
                      <m:t>𝑛</m:t>
                    </m:r>
                  </m:oMath>
                </a14:m>
                <a:r>
                  <a:rPr lang="en-US">
                    <a:ea typeface="+mn-lt"/>
                    <a:cs typeface="+mn-lt"/>
                  </a:rPr>
                  <a:t> Time segments </a:t>
                </a:r>
                <a14:m>
                  <m:oMath xmlns:m="http://schemas.openxmlformats.org/officeDocument/2006/math">
                    <m:d>
                      <m:dPr>
                        <m:begChr m:val="["/>
                        <m:endChr m:val="]"/>
                        <m:ctrlPr>
                          <a:rPr lang="en-US" b="0" i="1" smtClean="0">
                            <a:latin typeface="Cambria Math" panose="02040503050406030204" pitchFamily="18" charset="0"/>
                            <a:ea typeface="+mn-lt"/>
                            <a:cs typeface="+mn-lt"/>
                          </a:rPr>
                        </m:ctrlPr>
                      </m:dPr>
                      <m:e>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𝑇</m:t>
                            </m:r>
                          </m:e>
                          <m:sub>
                            <m:r>
                              <a:rPr lang="en-US" b="0" i="1" smtClean="0">
                                <a:latin typeface="Cambria Math" panose="02040503050406030204" pitchFamily="18" charset="0"/>
                                <a:ea typeface="+mn-lt"/>
                                <a:cs typeface="+mn-lt"/>
                              </a:rPr>
                              <m:t>𝑘</m:t>
                            </m:r>
                          </m:sub>
                        </m:sSub>
                        <m:r>
                          <a:rPr lang="en-US" b="0" i="1" smtClean="0">
                            <a:latin typeface="Cambria Math" panose="02040503050406030204" pitchFamily="18" charset="0"/>
                            <a:ea typeface="+mn-lt"/>
                            <a:cs typeface="+mn-lt"/>
                          </a:rPr>
                          <m:t>,</m:t>
                        </m:r>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𝑇</m:t>
                            </m:r>
                          </m:e>
                          <m:sub>
                            <m:r>
                              <a:rPr lang="en-US" b="0" i="1" smtClean="0">
                                <a:latin typeface="Cambria Math" panose="02040503050406030204" pitchFamily="18" charset="0"/>
                                <a:ea typeface="+mn-lt"/>
                                <a:cs typeface="+mn-lt"/>
                              </a:rPr>
                              <m:t>𝑘</m:t>
                            </m:r>
                            <m:r>
                              <a:rPr lang="en-US" b="0" i="1" smtClean="0">
                                <a:latin typeface="Cambria Math" panose="02040503050406030204" pitchFamily="18" charset="0"/>
                                <a:ea typeface="+mn-lt"/>
                                <a:cs typeface="+mn-lt"/>
                              </a:rPr>
                              <m:t>+</m:t>
                            </m:r>
                            <m:r>
                              <a:rPr lang="en-US" b="0" i="1" smtClean="0">
                                <a:latin typeface="Cambria Math" panose="02040503050406030204" pitchFamily="18" charset="0"/>
                                <a:ea typeface="+mn-lt"/>
                                <a:cs typeface="+mn-lt"/>
                              </a:rPr>
                              <m:t>1</m:t>
                            </m:r>
                          </m:sub>
                        </m:sSub>
                      </m:e>
                    </m:d>
                  </m:oMath>
                </a14:m>
                <a:r>
                  <a:rPr lang="en-US">
                    <a:cs typeface="Calibri"/>
                  </a:rPr>
                  <a:t>.</a:t>
                </a:r>
              </a:p>
              <a:p>
                <a:r>
                  <a:rPr lang="en-US">
                    <a:cs typeface="Calibri"/>
                  </a:rPr>
                  <a:t>Then, a linear curve fitting is performed per </a:t>
                </a:r>
                <a:r>
                  <a:rPr lang="en-US"/>
                  <a:t>pixel between</a:t>
                </a:r>
                <a:r>
                  <a:rPr lang="en-US">
                    <a:cs typeface="Calibri"/>
                  </a:rPr>
                  <a:t> the polarity sum and the number of events for every time segment.</a:t>
                </a:r>
              </a:p>
              <a:p>
                <a:endParaRPr lang="en-US">
                  <a:cs typeface="Calibri"/>
                </a:endParaRPr>
              </a:p>
              <a:p>
                <a:endParaRPr lang="en-US">
                  <a:cs typeface="Calibri"/>
                </a:endParaRPr>
              </a:p>
            </p:txBody>
          </p:sp>
        </mc:Choice>
        <mc:Fallback xmlns="">
          <p:sp>
            <p:nvSpPr>
              <p:cNvPr id="3" name="מציין מיקום תוכן 2">
                <a:extLst>
                  <a:ext uri="{FF2B5EF4-FFF2-40B4-BE49-F238E27FC236}">
                    <a16:creationId xmlns:a16="http://schemas.microsoft.com/office/drawing/2014/main" id="{EDB46DEE-D0FD-C5B3-7490-D13B7FDC3B0E}"/>
                  </a:ext>
                </a:extLst>
              </p:cNvPr>
              <p:cNvSpPr>
                <a:spLocks noGrp="1" noRot="1" noChangeAspect="1" noMove="1" noResize="1" noEditPoints="1" noAdjustHandles="1" noChangeArrowheads="1" noChangeShapeType="1" noTextEdit="1"/>
              </p:cNvSpPr>
              <p:nvPr>
                <p:ph idx="1"/>
              </p:nvPr>
            </p:nvSpPr>
            <p:spPr>
              <a:xfrm>
                <a:off x="609600" y="1481668"/>
                <a:ext cx="10972800" cy="4525963"/>
              </a:xfrm>
              <a:blipFill>
                <a:blip r:embed="rId3"/>
                <a:stretch>
                  <a:fillRect l="-1278" t="-1615" r="-333"/>
                </a:stretch>
              </a:blipFill>
            </p:spPr>
            <p:txBody>
              <a:bodyPr/>
              <a:lstStyle/>
              <a:p>
                <a:r>
                  <a:rPr lang="en-US">
                    <a:noFill/>
                  </a:rPr>
                  <a:t> </a:t>
                </a:r>
              </a:p>
            </p:txBody>
          </p:sp>
        </mc:Fallback>
      </mc:AlternateContent>
      <p:sp>
        <p:nvSpPr>
          <p:cNvPr id="4" name="מציין מיקום של מספר שקופית 3">
            <a:extLst>
              <a:ext uri="{FF2B5EF4-FFF2-40B4-BE49-F238E27FC236}">
                <a16:creationId xmlns:a16="http://schemas.microsoft.com/office/drawing/2014/main" id="{D66267CF-2E4D-2764-2819-7F37164CAA5D}"/>
              </a:ext>
            </a:extLst>
          </p:cNvPr>
          <p:cNvSpPr>
            <a:spLocks noGrp="1"/>
          </p:cNvSpPr>
          <p:nvPr>
            <p:ph type="sldNum" sz="quarter" idx="12"/>
          </p:nvPr>
        </p:nvSpPr>
        <p:spPr/>
        <p:txBody>
          <a:bodyPr/>
          <a:lstStyle/>
          <a:p>
            <a:fld id="{B01D9778-10B4-40FB-B4E4-44FA89A86639}" type="slidenum">
              <a:rPr lang="en-US" smtClean="0"/>
              <a:pPr/>
              <a:t>24</a:t>
            </a:fld>
            <a:endParaRPr lang="en-US"/>
          </a:p>
        </p:txBody>
      </p:sp>
      <p:pic>
        <p:nvPicPr>
          <p:cNvPr id="7" name="תמונה 6">
            <a:extLst>
              <a:ext uri="{FF2B5EF4-FFF2-40B4-BE49-F238E27FC236}">
                <a16:creationId xmlns:a16="http://schemas.microsoft.com/office/drawing/2014/main" id="{2644BBD7-06C8-1990-F29A-DA9E9A3C3D88}"/>
              </a:ext>
            </a:extLst>
          </p:cNvPr>
          <p:cNvPicPr>
            <a:picLocks noChangeAspect="1"/>
          </p:cNvPicPr>
          <p:nvPr/>
        </p:nvPicPr>
        <p:blipFill>
          <a:blip r:embed="rId4"/>
          <a:stretch>
            <a:fillRect/>
          </a:stretch>
        </p:blipFill>
        <p:spPr>
          <a:xfrm>
            <a:off x="3124200" y="3917211"/>
            <a:ext cx="6344194" cy="1181762"/>
          </a:xfrm>
          <a:prstGeom prst="rect">
            <a:avLst/>
          </a:prstGeom>
        </p:spPr>
      </p:pic>
      <p:pic>
        <p:nvPicPr>
          <p:cNvPr id="11" name="תמונה 10">
            <a:extLst>
              <a:ext uri="{FF2B5EF4-FFF2-40B4-BE49-F238E27FC236}">
                <a16:creationId xmlns:a16="http://schemas.microsoft.com/office/drawing/2014/main" id="{DAB4235D-0FBC-BF74-3863-1507C775923E}"/>
              </a:ext>
            </a:extLst>
          </p:cNvPr>
          <p:cNvPicPr>
            <a:picLocks noChangeAspect="1"/>
          </p:cNvPicPr>
          <p:nvPr/>
        </p:nvPicPr>
        <p:blipFill>
          <a:blip r:embed="rId5"/>
          <a:stretch>
            <a:fillRect/>
          </a:stretch>
        </p:blipFill>
        <p:spPr>
          <a:xfrm>
            <a:off x="4604813" y="5162585"/>
            <a:ext cx="3382968" cy="992338"/>
          </a:xfrm>
          <a:prstGeom prst="rect">
            <a:avLst/>
          </a:prstGeom>
        </p:spPr>
      </p:pic>
      <p:sp>
        <p:nvSpPr>
          <p:cNvPr id="12" name="תיבת טקסט 10">
            <a:extLst>
              <a:ext uri="{FF2B5EF4-FFF2-40B4-BE49-F238E27FC236}">
                <a16:creationId xmlns:a16="http://schemas.microsoft.com/office/drawing/2014/main" id="{949DCDC8-86CE-2762-5201-E2D067ACF0D2}"/>
              </a:ext>
            </a:extLst>
          </p:cNvPr>
          <p:cNvSpPr txBox="1"/>
          <p:nvPr/>
        </p:nvSpPr>
        <p:spPr>
          <a:xfrm>
            <a:off x="707094" y="6355767"/>
            <a:ext cx="10058400" cy="382092"/>
          </a:xfrm>
          <a:prstGeom prst="rect">
            <a:avLst/>
          </a:prstGeom>
          <a:noFill/>
        </p:spPr>
        <p:txBody>
          <a:bodyPr wrap="square" lIns="91440" tIns="45720" rIns="91440" bIns="45720" rtlCol="1" anchor="t">
            <a:spAutoFit/>
          </a:bodyPr>
          <a:lstStyle/>
          <a:p>
            <a:pPr lvl="0" rtl="0">
              <a:lnSpc>
                <a:spcPct val="150000"/>
              </a:lnSpc>
              <a:spcAft>
                <a:spcPts val="800"/>
              </a:spcAft>
            </a:pPr>
            <a:r>
              <a:rPr lang="en-US" sz="1400"/>
              <a:t>Ziwei Wang et al, "Event Camera Calibration of Per-pixel Biased Contrast Threshold"</a:t>
            </a:r>
          </a:p>
        </p:txBody>
      </p:sp>
    </p:spTree>
    <p:extLst>
      <p:ext uri="{BB962C8B-B14F-4D97-AF65-F5344CB8AC3E}">
        <p14:creationId xmlns:p14="http://schemas.microsoft.com/office/powerpoint/2010/main" val="382402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36CC28-87EB-CAD0-E5AD-27EAA8097417}"/>
              </a:ext>
            </a:extLst>
          </p:cNvPr>
          <p:cNvSpPr>
            <a:spLocks noGrp="1"/>
          </p:cNvSpPr>
          <p:nvPr>
            <p:ph type="title"/>
          </p:nvPr>
        </p:nvSpPr>
        <p:spPr/>
        <p:txBody>
          <a:bodyPr/>
          <a:lstStyle/>
          <a:p>
            <a:r>
              <a:rPr lang="en-US"/>
              <a:t>Threshold Estimation Algorithm (Cont. 2)</a:t>
            </a:r>
          </a:p>
        </p:txBody>
      </p:sp>
      <p:sp>
        <p:nvSpPr>
          <p:cNvPr id="4" name="מציין מיקום של מספר שקופית 3">
            <a:extLst>
              <a:ext uri="{FF2B5EF4-FFF2-40B4-BE49-F238E27FC236}">
                <a16:creationId xmlns:a16="http://schemas.microsoft.com/office/drawing/2014/main" id="{D66267CF-2E4D-2764-2819-7F37164CAA5D}"/>
              </a:ext>
            </a:extLst>
          </p:cNvPr>
          <p:cNvSpPr>
            <a:spLocks noGrp="1"/>
          </p:cNvSpPr>
          <p:nvPr>
            <p:ph type="sldNum" sz="quarter" idx="12"/>
          </p:nvPr>
        </p:nvSpPr>
        <p:spPr/>
        <p:txBody>
          <a:bodyPr/>
          <a:lstStyle/>
          <a:p>
            <a:fld id="{B01D9778-10B4-40FB-B4E4-44FA89A86639}" type="slidenum">
              <a:rPr lang="en-US" smtClean="0"/>
              <a:pPr/>
              <a:t>25</a:t>
            </a:fld>
            <a:endParaRPr lang="en-US"/>
          </a:p>
        </p:txBody>
      </p:sp>
      <mc:AlternateContent xmlns:mc="http://schemas.openxmlformats.org/markup-compatibility/2006" xmlns:a14="http://schemas.microsoft.com/office/drawing/2010/main">
        <mc:Choice Requires="a14">
          <p:sp>
            <p:nvSpPr>
              <p:cNvPr id="9" name="מציין מיקום תוכן 2">
                <a:extLst>
                  <a:ext uri="{FF2B5EF4-FFF2-40B4-BE49-F238E27FC236}">
                    <a16:creationId xmlns:a16="http://schemas.microsoft.com/office/drawing/2014/main" id="{AB558E2D-331E-C05A-5E23-EDE90C26FCA6}"/>
                  </a:ext>
                </a:extLst>
              </p:cNvPr>
              <p:cNvSpPr>
                <a:spLocks noGrp="1"/>
              </p:cNvSpPr>
              <p:nvPr>
                <p:ph idx="1"/>
              </p:nvPr>
            </p:nvSpPr>
            <p:spPr>
              <a:xfrm>
                <a:off x="609600" y="1481668"/>
                <a:ext cx="10972800" cy="4525963"/>
              </a:xfrm>
            </p:spPr>
            <p:txBody>
              <a:bodyPr vert="horz" lIns="91440" tIns="45720" rIns="91440" bIns="45720" rtlCol="1" anchor="t">
                <a:normAutofit/>
              </a:bodyPr>
              <a:lstStyle/>
              <a:p>
                <a:r>
                  <a:rPr lang="en-US">
                    <a:cs typeface="Calibri"/>
                  </a:rPr>
                  <a:t>To move forward we need to make two assumptions on the scene:</a:t>
                </a:r>
              </a:p>
              <a:p>
                <a:pPr marL="971550" lvl="1" indent="-514350">
                  <a:buAutoNum type="arabicPeriod"/>
                </a:pPr>
                <a:r>
                  <a:rPr lang="en-US">
                    <a:cs typeface="Calibri"/>
                  </a:rPr>
                  <a:t>For each temporal segment, the different in illumination </a:t>
                </a:r>
                <a14:m>
                  <m:oMath xmlns:m="http://schemas.openxmlformats.org/officeDocument/2006/math">
                    <m:r>
                      <m:rPr>
                        <m:sty m:val="p"/>
                      </m:rPr>
                      <a:rPr lang="en-US" b="0" i="0" smtClean="0">
                        <a:latin typeface="Cambria Math" panose="02040503050406030204" pitchFamily="18" charset="0"/>
                        <a:cs typeface="Calibri"/>
                      </a:rPr>
                      <m:t>Δ</m:t>
                    </m:r>
                    <m:r>
                      <a:rPr lang="en-US" b="0" i="1" smtClean="0">
                        <a:latin typeface="Cambria Math" panose="02040503050406030204" pitchFamily="18" charset="0"/>
                        <a:cs typeface="Calibri"/>
                      </a:rPr>
                      <m:t>𝐿</m:t>
                    </m:r>
                  </m:oMath>
                </a14:m>
                <a:r>
                  <a:rPr lang="en-US">
                    <a:cs typeface="Calibri"/>
                  </a:rPr>
                  <a:t> from start to finish is similar.</a:t>
                </a:r>
              </a:p>
              <a:p>
                <a:pPr marL="971550" lvl="1" indent="-514350">
                  <a:buAutoNum type="arabicPeriod"/>
                </a:pPr>
                <a:r>
                  <a:rPr lang="en-US">
                    <a:cs typeface="Calibri"/>
                  </a:rPr>
                  <a:t>The scene is roughly equally textured, mathematically the variance of </a:t>
                </a:r>
                <a14:m>
                  <m:oMath xmlns:m="http://schemas.openxmlformats.org/officeDocument/2006/math">
                    <m:r>
                      <m:rPr>
                        <m:sty m:val="p"/>
                      </m:rPr>
                      <a:rPr lang="en-US" b="0" i="0" smtClean="0">
                        <a:latin typeface="Cambria Math" panose="02040503050406030204" pitchFamily="18" charset="0"/>
                        <a:cs typeface="Calibri"/>
                      </a:rPr>
                      <m:t>Δ</m:t>
                    </m:r>
                    <m:r>
                      <a:rPr lang="en-US" b="0" i="1" smtClean="0">
                        <a:latin typeface="Cambria Math" panose="02040503050406030204" pitchFamily="18" charset="0"/>
                        <a:cs typeface="Calibri"/>
                      </a:rPr>
                      <m:t>𝐿</m:t>
                    </m:r>
                  </m:oMath>
                </a14:m>
                <a:r>
                  <a:rPr lang="en-US">
                    <a:cs typeface="Calibri"/>
                  </a:rPr>
                  <a:t> from pixel to pixel is the same.</a:t>
                </a:r>
              </a:p>
              <a:p>
                <a:endParaRPr lang="en-US">
                  <a:cs typeface="Calibri"/>
                </a:endParaRPr>
              </a:p>
              <a:p>
                <a:endParaRPr lang="en-US">
                  <a:cs typeface="Calibri"/>
                </a:endParaRPr>
              </a:p>
              <a:p>
                <a:endParaRPr lang="en-US">
                  <a:cs typeface="Calibri"/>
                </a:endParaRPr>
              </a:p>
            </p:txBody>
          </p:sp>
        </mc:Choice>
        <mc:Fallback xmlns="">
          <p:sp>
            <p:nvSpPr>
              <p:cNvPr id="9" name="מציין מיקום תוכן 2">
                <a:extLst>
                  <a:ext uri="{FF2B5EF4-FFF2-40B4-BE49-F238E27FC236}">
                    <a16:creationId xmlns:a16="http://schemas.microsoft.com/office/drawing/2014/main" id="{AB558E2D-331E-C05A-5E23-EDE90C26FCA6}"/>
                  </a:ext>
                </a:extLst>
              </p:cNvPr>
              <p:cNvSpPr>
                <a:spLocks noGrp="1" noRot="1" noChangeAspect="1" noMove="1" noResize="1" noEditPoints="1" noAdjustHandles="1" noChangeArrowheads="1" noChangeShapeType="1" noTextEdit="1"/>
              </p:cNvSpPr>
              <p:nvPr>
                <p:ph idx="1"/>
              </p:nvPr>
            </p:nvSpPr>
            <p:spPr>
              <a:xfrm>
                <a:off x="609600" y="1481668"/>
                <a:ext cx="10972800" cy="4525963"/>
              </a:xfrm>
              <a:blipFill>
                <a:blip r:embed="rId3"/>
                <a:stretch>
                  <a:fillRect l="-1278" t="-1750"/>
                </a:stretch>
              </a:blipFill>
            </p:spPr>
            <p:txBody>
              <a:bodyPr/>
              <a:lstStyle/>
              <a:p>
                <a:r>
                  <a:rPr lang="en-US">
                    <a:noFill/>
                  </a:rPr>
                  <a:t> </a:t>
                </a:r>
              </a:p>
            </p:txBody>
          </p:sp>
        </mc:Fallback>
      </mc:AlternateContent>
      <p:sp>
        <p:nvSpPr>
          <p:cNvPr id="10" name="תיבת טקסט 10">
            <a:extLst>
              <a:ext uri="{FF2B5EF4-FFF2-40B4-BE49-F238E27FC236}">
                <a16:creationId xmlns:a16="http://schemas.microsoft.com/office/drawing/2014/main" id="{27484F5D-A1FA-2530-8616-17924D1703E4}"/>
              </a:ext>
            </a:extLst>
          </p:cNvPr>
          <p:cNvSpPr txBox="1"/>
          <p:nvPr/>
        </p:nvSpPr>
        <p:spPr>
          <a:xfrm>
            <a:off x="707094" y="6355767"/>
            <a:ext cx="10058400" cy="382092"/>
          </a:xfrm>
          <a:prstGeom prst="rect">
            <a:avLst/>
          </a:prstGeom>
          <a:noFill/>
        </p:spPr>
        <p:txBody>
          <a:bodyPr wrap="square" lIns="91440" tIns="45720" rIns="91440" bIns="45720" rtlCol="1" anchor="t">
            <a:spAutoFit/>
          </a:bodyPr>
          <a:lstStyle/>
          <a:p>
            <a:pPr lvl="0" rtl="0">
              <a:lnSpc>
                <a:spcPct val="150000"/>
              </a:lnSpc>
              <a:spcAft>
                <a:spcPts val="800"/>
              </a:spcAft>
            </a:pPr>
            <a:r>
              <a:rPr lang="en-US" sz="1400"/>
              <a:t>Ziwei Wang et al, "Event Camera Calibration of Per-pixel Biased Contrast Threshold"</a:t>
            </a:r>
          </a:p>
        </p:txBody>
      </p:sp>
      <p:pic>
        <p:nvPicPr>
          <p:cNvPr id="3" name="תמונה 2">
            <a:extLst>
              <a:ext uri="{FF2B5EF4-FFF2-40B4-BE49-F238E27FC236}">
                <a16:creationId xmlns:a16="http://schemas.microsoft.com/office/drawing/2014/main" id="{76363A43-4C07-E0B1-8264-5A20C1E12D9E}"/>
              </a:ext>
            </a:extLst>
          </p:cNvPr>
          <p:cNvPicPr>
            <a:picLocks noChangeAspect="1"/>
          </p:cNvPicPr>
          <p:nvPr/>
        </p:nvPicPr>
        <p:blipFill>
          <a:blip r:embed="rId4"/>
          <a:stretch>
            <a:fillRect/>
          </a:stretch>
        </p:blipFill>
        <p:spPr>
          <a:xfrm>
            <a:off x="7039553" y="4530115"/>
            <a:ext cx="4542847" cy="846217"/>
          </a:xfrm>
          <a:prstGeom prst="rect">
            <a:avLst/>
          </a:prstGeom>
        </p:spPr>
      </p:pic>
      <p:pic>
        <p:nvPicPr>
          <p:cNvPr id="5" name="תמונה 4">
            <a:extLst>
              <a:ext uri="{FF2B5EF4-FFF2-40B4-BE49-F238E27FC236}">
                <a16:creationId xmlns:a16="http://schemas.microsoft.com/office/drawing/2014/main" id="{01B0119C-8819-7850-BB6B-D0AFCD0D144D}"/>
              </a:ext>
            </a:extLst>
          </p:cNvPr>
          <p:cNvPicPr>
            <a:picLocks noChangeAspect="1"/>
          </p:cNvPicPr>
          <p:nvPr/>
        </p:nvPicPr>
        <p:blipFill>
          <a:blip r:embed="rId5"/>
          <a:stretch>
            <a:fillRect/>
          </a:stretch>
        </p:blipFill>
        <p:spPr>
          <a:xfrm>
            <a:off x="8343073" y="5421364"/>
            <a:ext cx="2422421" cy="710577"/>
          </a:xfrm>
          <a:prstGeom prst="rect">
            <a:avLst/>
          </a:prstGeom>
        </p:spPr>
      </p:pic>
    </p:spTree>
    <p:extLst>
      <p:ext uri="{BB962C8B-B14F-4D97-AF65-F5344CB8AC3E}">
        <p14:creationId xmlns:p14="http://schemas.microsoft.com/office/powerpoint/2010/main" val="334976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36CC28-87EB-CAD0-E5AD-27EAA8097417}"/>
              </a:ext>
            </a:extLst>
          </p:cNvPr>
          <p:cNvSpPr>
            <a:spLocks noGrp="1"/>
          </p:cNvSpPr>
          <p:nvPr>
            <p:ph type="title"/>
          </p:nvPr>
        </p:nvSpPr>
        <p:spPr/>
        <p:txBody>
          <a:bodyPr/>
          <a:lstStyle/>
          <a:p>
            <a:r>
              <a:rPr lang="en-US"/>
              <a:t>Threshold Estimation Algorithm (Cont. 3)</a:t>
            </a:r>
          </a:p>
        </p:txBody>
      </p:sp>
      <p:sp>
        <p:nvSpPr>
          <p:cNvPr id="4" name="מציין מיקום של מספר שקופית 3">
            <a:extLst>
              <a:ext uri="{FF2B5EF4-FFF2-40B4-BE49-F238E27FC236}">
                <a16:creationId xmlns:a16="http://schemas.microsoft.com/office/drawing/2014/main" id="{D66267CF-2E4D-2764-2819-7F37164CAA5D}"/>
              </a:ext>
            </a:extLst>
          </p:cNvPr>
          <p:cNvSpPr>
            <a:spLocks noGrp="1"/>
          </p:cNvSpPr>
          <p:nvPr>
            <p:ph type="sldNum" sz="quarter" idx="12"/>
          </p:nvPr>
        </p:nvSpPr>
        <p:spPr/>
        <p:txBody>
          <a:bodyPr/>
          <a:lstStyle/>
          <a:p>
            <a:fld id="{B01D9778-10B4-40FB-B4E4-44FA89A86639}" type="slidenum">
              <a:rPr lang="en-US" smtClean="0"/>
              <a:pPr/>
              <a:t>26</a:t>
            </a:fld>
            <a:endParaRPr lang="en-US"/>
          </a:p>
        </p:txBody>
      </p:sp>
      <p:pic>
        <p:nvPicPr>
          <p:cNvPr id="7" name="Picture 7">
            <a:extLst>
              <a:ext uri="{FF2B5EF4-FFF2-40B4-BE49-F238E27FC236}">
                <a16:creationId xmlns:a16="http://schemas.microsoft.com/office/drawing/2014/main" id="{97441B59-C514-86BE-93E8-5B2C340768C4}"/>
              </a:ext>
            </a:extLst>
          </p:cNvPr>
          <p:cNvPicPr>
            <a:picLocks noChangeAspect="1"/>
          </p:cNvPicPr>
          <p:nvPr/>
        </p:nvPicPr>
        <p:blipFill>
          <a:blip r:embed="rId3"/>
          <a:stretch>
            <a:fillRect/>
          </a:stretch>
        </p:blipFill>
        <p:spPr>
          <a:xfrm>
            <a:off x="2286000" y="3810000"/>
            <a:ext cx="2856290" cy="1056595"/>
          </a:xfrm>
          <a:prstGeom prst="rect">
            <a:avLst/>
          </a:prstGeom>
        </p:spPr>
      </p:pic>
      <p:pic>
        <p:nvPicPr>
          <p:cNvPr id="8" name="Picture 8" descr="A picture containing text&#10;&#10;Description automatically generated">
            <a:extLst>
              <a:ext uri="{FF2B5EF4-FFF2-40B4-BE49-F238E27FC236}">
                <a16:creationId xmlns:a16="http://schemas.microsoft.com/office/drawing/2014/main" id="{D2EFE017-DE35-F4B1-E6A4-0F679AC541D2}"/>
              </a:ext>
            </a:extLst>
          </p:cNvPr>
          <p:cNvPicPr>
            <a:picLocks noChangeAspect="1"/>
          </p:cNvPicPr>
          <p:nvPr/>
        </p:nvPicPr>
        <p:blipFill>
          <a:blip r:embed="rId4"/>
          <a:stretch>
            <a:fillRect/>
          </a:stretch>
        </p:blipFill>
        <p:spPr>
          <a:xfrm>
            <a:off x="2645383" y="4866595"/>
            <a:ext cx="2137524" cy="797043"/>
          </a:xfrm>
          <a:prstGeom prst="rect">
            <a:avLst/>
          </a:prstGeom>
        </p:spPr>
      </p:pic>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F22EC3BA-C3A1-E578-261F-F147A2860C67}"/>
                  </a:ext>
                </a:extLst>
              </p:cNvPr>
              <p:cNvSpPr>
                <a:spLocks noGrp="1"/>
              </p:cNvSpPr>
              <p:nvPr>
                <p:ph idx="1"/>
              </p:nvPr>
            </p:nvSpPr>
            <p:spPr/>
            <p:txBody>
              <a:bodyPr vert="horz" lIns="91440" tIns="45720" rIns="91440" bIns="45720" rtlCol="1" anchor="t">
                <a:normAutofit/>
              </a:bodyPr>
              <a:lstStyle/>
              <a:p>
                <a:r>
                  <a:rPr lang="en-US">
                    <a:cs typeface="Calibri"/>
                  </a:rPr>
                  <a:t>After Evaluating the fit parameters </a:t>
                </a:r>
                <a14:m>
                  <m:oMath xmlns:m="http://schemas.openxmlformats.org/officeDocument/2006/math">
                    <m:sSup>
                      <m:sSupPr>
                        <m:ctrlPr>
                          <a:rPr lang="en-US" b="1" i="1" smtClean="0">
                            <a:latin typeface="Cambria Math" panose="02040503050406030204" pitchFamily="18" charset="0"/>
                            <a:cs typeface="Calibri"/>
                          </a:rPr>
                        </m:ctrlPr>
                      </m:sSupPr>
                      <m:e>
                        <m:r>
                          <a:rPr lang="en-US" b="0" i="1" smtClean="0">
                            <a:latin typeface="Cambria Math" panose="02040503050406030204" pitchFamily="18" charset="0"/>
                            <a:cs typeface="Calibri"/>
                          </a:rPr>
                          <m:t>𝑚</m:t>
                        </m:r>
                      </m:e>
                      <m:sup>
                        <m:r>
                          <a:rPr lang="en-US" b="1" i="1" smtClean="0">
                            <a:latin typeface="Cambria Math" panose="02040503050406030204" pitchFamily="18" charset="0"/>
                            <a:cs typeface="Calibri"/>
                          </a:rPr>
                          <m:t>𝒙</m:t>
                        </m:r>
                      </m:sup>
                    </m:sSup>
                    <m:r>
                      <a:rPr lang="en-US" b="1" i="1" smtClean="0">
                        <a:latin typeface="Cambria Math" panose="02040503050406030204" pitchFamily="18" charset="0"/>
                        <a:cs typeface="Calibri"/>
                      </a:rPr>
                      <m:t>,</m:t>
                    </m:r>
                    <m:sSup>
                      <m:sSupPr>
                        <m:ctrlPr>
                          <a:rPr lang="en-US" b="1" i="1" smtClean="0">
                            <a:latin typeface="Cambria Math" panose="02040503050406030204" pitchFamily="18" charset="0"/>
                            <a:cs typeface="Calibri"/>
                          </a:rPr>
                        </m:ctrlPr>
                      </m:sSupPr>
                      <m:e>
                        <m:r>
                          <a:rPr lang="en-US" b="0" i="1" smtClean="0">
                            <a:latin typeface="Cambria Math" panose="02040503050406030204" pitchFamily="18" charset="0"/>
                            <a:cs typeface="Calibri"/>
                          </a:rPr>
                          <m:t>𝑑</m:t>
                        </m:r>
                      </m:e>
                      <m:sup>
                        <m:r>
                          <a:rPr lang="en-US" b="1" i="1" smtClean="0">
                            <a:latin typeface="Cambria Math" panose="02040503050406030204" pitchFamily="18" charset="0"/>
                            <a:cs typeface="Calibri"/>
                          </a:rPr>
                          <m:t>𝒙</m:t>
                        </m:r>
                      </m:sup>
                    </m:sSup>
                  </m:oMath>
                </a14:m>
                <a:r>
                  <a:rPr lang="en-US" b="1">
                    <a:cs typeface="Calibri"/>
                  </a:rPr>
                  <a:t>,</a:t>
                </a:r>
                <a:r>
                  <a:rPr lang="en-US">
                    <a:cs typeface="Calibri"/>
                  </a:rPr>
                  <a:t> we calculate the RMS between the fit and the data. </a:t>
                </a:r>
              </a:p>
              <a:p>
                <a:r>
                  <a:rPr lang="en-US">
                    <a:cs typeface="Calibri"/>
                  </a:rPr>
                  <a:t>Then </a:t>
                </a:r>
                <a14:m>
                  <m:oMath xmlns:m="http://schemas.openxmlformats.org/officeDocument/2006/math">
                    <m:sSup>
                      <m:sSupPr>
                        <m:ctrlPr>
                          <a:rPr lang="en-US" b="0" i="1" smtClean="0">
                            <a:latin typeface="Cambria Math" panose="02040503050406030204" pitchFamily="18" charset="0"/>
                            <a:cs typeface="Calibri"/>
                          </a:rPr>
                        </m:ctrlPr>
                      </m:sSupPr>
                      <m:e>
                        <m:r>
                          <a:rPr lang="en-US" b="0" i="1" smtClean="0">
                            <a:latin typeface="Cambria Math" panose="02040503050406030204" pitchFamily="18" charset="0"/>
                            <a:cs typeface="Calibri"/>
                          </a:rPr>
                          <m:t>𝑐</m:t>
                        </m:r>
                      </m:e>
                      <m:sup>
                        <m:r>
                          <a:rPr lang="en-US" b="1" i="1" smtClean="0">
                            <a:latin typeface="Cambria Math" panose="02040503050406030204" pitchFamily="18" charset="0"/>
                            <a:cs typeface="Calibri"/>
                          </a:rPr>
                          <m:t>𝒙</m:t>
                        </m:r>
                      </m:sup>
                    </m:sSup>
                  </m:oMath>
                </a14:m>
                <a:r>
                  <a:rPr lang="en-US">
                    <a:cs typeface="Calibri"/>
                  </a:rPr>
                  <a:t> and </a:t>
                </a:r>
                <a14:m>
                  <m:oMath xmlns:m="http://schemas.openxmlformats.org/officeDocument/2006/math">
                    <m:sSup>
                      <m:sSupPr>
                        <m:ctrlPr>
                          <a:rPr lang="en-US" b="0" i="1" smtClean="0">
                            <a:latin typeface="Cambria Math" panose="02040503050406030204" pitchFamily="18" charset="0"/>
                            <a:cs typeface="Calibri"/>
                          </a:rPr>
                        </m:ctrlPr>
                      </m:sSupPr>
                      <m:e>
                        <m:r>
                          <a:rPr lang="en-US" b="0" i="1" smtClean="0">
                            <a:latin typeface="Cambria Math" panose="02040503050406030204" pitchFamily="18" charset="0"/>
                            <a:cs typeface="Calibri"/>
                          </a:rPr>
                          <m:t>𝑏</m:t>
                        </m:r>
                      </m:e>
                      <m:sup>
                        <m:r>
                          <a:rPr lang="en-US" b="0" i="1" smtClean="0">
                            <a:latin typeface="Cambria Math" panose="02040503050406030204" pitchFamily="18" charset="0"/>
                            <a:cs typeface="Calibri"/>
                          </a:rPr>
                          <m:t>𝑥</m:t>
                        </m:r>
                      </m:sup>
                    </m:sSup>
                  </m:oMath>
                </a14:m>
                <a:r>
                  <a:rPr lang="en-US">
                    <a:cs typeface="Calibri"/>
                  </a:rPr>
                  <a:t> are extracted using the equation below</a:t>
                </a:r>
              </a:p>
            </p:txBody>
          </p:sp>
        </mc:Choice>
        <mc:Fallback xmlns="">
          <p:sp>
            <p:nvSpPr>
              <p:cNvPr id="10" name="Content Placeholder 9">
                <a:extLst>
                  <a:ext uri="{FF2B5EF4-FFF2-40B4-BE49-F238E27FC236}">
                    <a16:creationId xmlns:a16="http://schemas.microsoft.com/office/drawing/2014/main" id="{F22EC3BA-C3A1-E578-261F-F147A2860C67}"/>
                  </a:ext>
                </a:extLst>
              </p:cNvPr>
              <p:cNvSpPr>
                <a:spLocks noGrp="1" noRot="1" noChangeAspect="1" noMove="1" noResize="1" noEditPoints="1" noAdjustHandles="1" noChangeArrowheads="1" noChangeShapeType="1" noTextEdit="1"/>
              </p:cNvSpPr>
              <p:nvPr>
                <p:ph idx="1"/>
              </p:nvPr>
            </p:nvSpPr>
            <p:spPr>
              <a:blipFill>
                <a:blip r:embed="rId5"/>
                <a:stretch>
                  <a:fillRect l="-1278" t="-1617"/>
                </a:stretch>
              </a:blipFill>
            </p:spPr>
            <p:txBody>
              <a:bodyPr/>
              <a:lstStyle/>
              <a:p>
                <a:r>
                  <a:rPr lang="en-US">
                    <a:noFill/>
                  </a:rPr>
                  <a:t> </a:t>
                </a:r>
              </a:p>
            </p:txBody>
          </p:sp>
        </mc:Fallback>
      </mc:AlternateContent>
      <p:pic>
        <p:nvPicPr>
          <p:cNvPr id="11" name="תמונה 10">
            <a:extLst>
              <a:ext uri="{FF2B5EF4-FFF2-40B4-BE49-F238E27FC236}">
                <a16:creationId xmlns:a16="http://schemas.microsoft.com/office/drawing/2014/main" id="{650A50CF-6CEF-C4FB-30C8-86228380BF0C}"/>
              </a:ext>
            </a:extLst>
          </p:cNvPr>
          <p:cNvPicPr>
            <a:picLocks noChangeAspect="1"/>
          </p:cNvPicPr>
          <p:nvPr/>
        </p:nvPicPr>
        <p:blipFill>
          <a:blip r:embed="rId6"/>
          <a:stretch>
            <a:fillRect/>
          </a:stretch>
        </p:blipFill>
        <p:spPr>
          <a:xfrm>
            <a:off x="6997377" y="3227733"/>
            <a:ext cx="4127500" cy="3173066"/>
          </a:xfrm>
          <a:prstGeom prst="rect">
            <a:avLst/>
          </a:prstGeom>
        </p:spPr>
      </p:pic>
      <p:sp>
        <p:nvSpPr>
          <p:cNvPr id="12" name="תיבת טקסט 10">
            <a:extLst>
              <a:ext uri="{FF2B5EF4-FFF2-40B4-BE49-F238E27FC236}">
                <a16:creationId xmlns:a16="http://schemas.microsoft.com/office/drawing/2014/main" id="{724D0160-3E06-3350-1E28-45222A877FEF}"/>
              </a:ext>
            </a:extLst>
          </p:cNvPr>
          <p:cNvSpPr txBox="1"/>
          <p:nvPr/>
        </p:nvSpPr>
        <p:spPr>
          <a:xfrm>
            <a:off x="707094" y="6355767"/>
            <a:ext cx="10058400" cy="382092"/>
          </a:xfrm>
          <a:prstGeom prst="rect">
            <a:avLst/>
          </a:prstGeom>
          <a:noFill/>
        </p:spPr>
        <p:txBody>
          <a:bodyPr wrap="square" lIns="91440" tIns="45720" rIns="91440" bIns="45720" rtlCol="1" anchor="t">
            <a:spAutoFit/>
          </a:bodyPr>
          <a:lstStyle/>
          <a:p>
            <a:pPr lvl="0" rtl="0">
              <a:lnSpc>
                <a:spcPct val="150000"/>
              </a:lnSpc>
              <a:spcAft>
                <a:spcPts val="800"/>
              </a:spcAft>
            </a:pPr>
            <a:r>
              <a:rPr lang="en-US" sz="1400"/>
              <a:t>Ziwei Wang et al, "Event Camera Calibration of Per-pixel Biased Contrast Threshold"</a:t>
            </a:r>
          </a:p>
        </p:txBody>
      </p:sp>
    </p:spTree>
    <p:extLst>
      <p:ext uri="{BB962C8B-B14F-4D97-AF65-F5344CB8AC3E}">
        <p14:creationId xmlns:p14="http://schemas.microsoft.com/office/powerpoint/2010/main" val="18392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36CC28-87EB-CAD0-E5AD-27EAA8097417}"/>
              </a:ext>
            </a:extLst>
          </p:cNvPr>
          <p:cNvSpPr>
            <a:spLocks noGrp="1"/>
          </p:cNvSpPr>
          <p:nvPr>
            <p:ph type="title"/>
          </p:nvPr>
        </p:nvSpPr>
        <p:spPr/>
        <p:txBody>
          <a:bodyPr/>
          <a:lstStyle/>
          <a:p>
            <a:r>
              <a:rPr lang="en-US"/>
              <a:t>Threshold Correction Algorithm</a:t>
            </a: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DB46DEE-D0FD-C5B3-7490-D13B7FDC3B0E}"/>
                  </a:ext>
                </a:extLst>
              </p:cNvPr>
              <p:cNvSpPr>
                <a:spLocks noGrp="1"/>
              </p:cNvSpPr>
              <p:nvPr>
                <p:ph idx="1"/>
              </p:nvPr>
            </p:nvSpPr>
            <p:spPr>
              <a:xfrm>
                <a:off x="609600" y="1481668"/>
                <a:ext cx="5392057" cy="4525963"/>
              </a:xfrm>
            </p:spPr>
            <p:txBody>
              <a:bodyPr vert="horz" lIns="91440" tIns="45720" rIns="91440" bIns="45720" rtlCol="1" anchor="t">
                <a:normAutofit/>
              </a:bodyPr>
              <a:lstStyle/>
              <a:p>
                <a:r>
                  <a:rPr lang="en-US" sz="2800">
                    <a:cs typeface="Calibri"/>
                  </a:rPr>
                  <a:t>We propose a sampling and reconstruction viewpoint on the event camera mechanism</a:t>
                </a:r>
              </a:p>
              <a:p>
                <a:r>
                  <a:rPr lang="en-US" sz="2800">
                    <a:cs typeface="Calibri"/>
                  </a:rPr>
                  <a:t>The log intensity </a:t>
                </a:r>
                <a14:m>
                  <m:oMath xmlns:m="http://schemas.openxmlformats.org/officeDocument/2006/math">
                    <m:r>
                      <a:rPr lang="en-US" sz="2800" b="0" i="1" smtClean="0">
                        <a:latin typeface="Cambria Math" panose="02040503050406030204" pitchFamily="18" charset="0"/>
                        <a:cs typeface="Calibri"/>
                      </a:rPr>
                      <m:t>𝐿</m:t>
                    </m:r>
                    <m:d>
                      <m:dPr>
                        <m:ctrlPr>
                          <a:rPr lang="en-US" sz="2800" b="0" i="1" smtClean="0">
                            <a:latin typeface="Cambria Math" panose="02040503050406030204" pitchFamily="18" charset="0"/>
                            <a:cs typeface="Calibri"/>
                          </a:rPr>
                        </m:ctrlPr>
                      </m:dPr>
                      <m:e>
                        <m:r>
                          <a:rPr lang="en-US" sz="2800" b="0" i="1" smtClean="0">
                            <a:latin typeface="Cambria Math" panose="02040503050406030204" pitchFamily="18" charset="0"/>
                            <a:cs typeface="Calibri"/>
                          </a:rPr>
                          <m:t>𝑡</m:t>
                        </m:r>
                      </m:e>
                    </m:d>
                  </m:oMath>
                </a14:m>
                <a:r>
                  <a:rPr lang="en-US" sz="2800">
                    <a:cs typeface="Calibri"/>
                  </a:rPr>
                  <a:t> can be viewed as a signal sampled by a single event camera pixel</a:t>
                </a:r>
              </a:p>
              <a:p>
                <a:endParaRPr lang="en-US">
                  <a:cs typeface="Calibri"/>
                </a:endParaRPr>
              </a:p>
              <a:p>
                <a:endParaRPr lang="en-US">
                  <a:cs typeface="Calibri"/>
                </a:endParaRPr>
              </a:p>
              <a:p>
                <a:endParaRPr lang="en-US">
                  <a:cs typeface="Calibri"/>
                </a:endParaRPr>
              </a:p>
            </p:txBody>
          </p:sp>
        </mc:Choice>
        <mc:Fallback xmlns="">
          <p:sp>
            <p:nvSpPr>
              <p:cNvPr id="3" name="מציין מיקום תוכן 2">
                <a:extLst>
                  <a:ext uri="{FF2B5EF4-FFF2-40B4-BE49-F238E27FC236}">
                    <a16:creationId xmlns:a16="http://schemas.microsoft.com/office/drawing/2014/main" id="{EDB46DEE-D0FD-C5B3-7490-D13B7FDC3B0E}"/>
                  </a:ext>
                </a:extLst>
              </p:cNvPr>
              <p:cNvSpPr>
                <a:spLocks noGrp="1" noRot="1" noChangeAspect="1" noMove="1" noResize="1" noEditPoints="1" noAdjustHandles="1" noChangeArrowheads="1" noChangeShapeType="1" noTextEdit="1"/>
              </p:cNvSpPr>
              <p:nvPr>
                <p:ph idx="1"/>
              </p:nvPr>
            </p:nvSpPr>
            <p:spPr>
              <a:xfrm>
                <a:off x="609600" y="1481668"/>
                <a:ext cx="5392057" cy="4525963"/>
              </a:xfrm>
              <a:blipFill>
                <a:blip r:embed="rId3"/>
                <a:stretch>
                  <a:fillRect l="-2034" t="-1211"/>
                </a:stretch>
              </a:blipFill>
            </p:spPr>
            <p:txBody>
              <a:bodyPr/>
              <a:lstStyle/>
              <a:p>
                <a:r>
                  <a:rPr lang="en-US">
                    <a:noFill/>
                  </a:rPr>
                  <a:t> </a:t>
                </a:r>
              </a:p>
            </p:txBody>
          </p:sp>
        </mc:Fallback>
      </mc:AlternateContent>
      <p:sp>
        <p:nvSpPr>
          <p:cNvPr id="4" name="מציין מיקום של מספר שקופית 3">
            <a:extLst>
              <a:ext uri="{FF2B5EF4-FFF2-40B4-BE49-F238E27FC236}">
                <a16:creationId xmlns:a16="http://schemas.microsoft.com/office/drawing/2014/main" id="{D66267CF-2E4D-2764-2819-7F37164CAA5D}"/>
              </a:ext>
            </a:extLst>
          </p:cNvPr>
          <p:cNvSpPr>
            <a:spLocks noGrp="1"/>
          </p:cNvSpPr>
          <p:nvPr>
            <p:ph type="sldNum" sz="quarter" idx="12"/>
          </p:nvPr>
        </p:nvSpPr>
        <p:spPr/>
        <p:txBody>
          <a:bodyPr/>
          <a:lstStyle/>
          <a:p>
            <a:fld id="{B01D9778-10B4-40FB-B4E4-44FA89A86639}" type="slidenum">
              <a:rPr lang="en-US" smtClean="0"/>
              <a:pPr/>
              <a:t>27</a:t>
            </a:fld>
            <a:endParaRPr lang="en-US"/>
          </a:p>
        </p:txBody>
      </p:sp>
      <p:pic>
        <p:nvPicPr>
          <p:cNvPr id="7" name="Picture 7" descr="Diagram&#10;&#10;Description automatically generated">
            <a:extLst>
              <a:ext uri="{FF2B5EF4-FFF2-40B4-BE49-F238E27FC236}">
                <a16:creationId xmlns:a16="http://schemas.microsoft.com/office/drawing/2014/main" id="{B6EEABFD-4BDD-5E93-C742-2AF0CDAC88B3}"/>
              </a:ext>
            </a:extLst>
          </p:cNvPr>
          <p:cNvPicPr>
            <a:picLocks noChangeAspect="1"/>
          </p:cNvPicPr>
          <p:nvPr/>
        </p:nvPicPr>
        <p:blipFill>
          <a:blip r:embed="rId4"/>
          <a:stretch>
            <a:fillRect/>
          </a:stretch>
        </p:blipFill>
        <p:spPr>
          <a:xfrm>
            <a:off x="5764952" y="1392238"/>
            <a:ext cx="5817448" cy="4615393"/>
          </a:xfrm>
          <a:prstGeom prst="rect">
            <a:avLst/>
          </a:prstGeom>
        </p:spPr>
      </p:pic>
    </p:spTree>
    <p:extLst>
      <p:ext uri="{BB962C8B-B14F-4D97-AF65-F5344CB8AC3E}">
        <p14:creationId xmlns:p14="http://schemas.microsoft.com/office/powerpoint/2010/main" val="24026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631808-A676-5BD9-50F9-3CC042E6DC52}"/>
              </a:ext>
            </a:extLst>
          </p:cNvPr>
          <p:cNvSpPr>
            <a:spLocks noGrp="1"/>
          </p:cNvSpPr>
          <p:nvPr>
            <p:ph type="title"/>
          </p:nvPr>
        </p:nvSpPr>
        <p:spPr/>
        <p:txBody>
          <a:bodyPr/>
          <a:lstStyle/>
          <a:p>
            <a:r>
              <a:rPr lang="en-US"/>
              <a:t>FOH reconstruction</a:t>
            </a:r>
            <a:endParaRPr lang="he-IL"/>
          </a:p>
        </p:txBody>
      </p:sp>
      <p:sp>
        <p:nvSpPr>
          <p:cNvPr id="3" name="מציין מיקום תוכן 2">
            <a:extLst>
              <a:ext uri="{FF2B5EF4-FFF2-40B4-BE49-F238E27FC236}">
                <a16:creationId xmlns:a16="http://schemas.microsoft.com/office/drawing/2014/main" id="{378A0B4A-B89C-4696-FD29-5BB6A9E47FB7}"/>
              </a:ext>
            </a:extLst>
          </p:cNvPr>
          <p:cNvSpPr>
            <a:spLocks noGrp="1"/>
          </p:cNvSpPr>
          <p:nvPr>
            <p:ph idx="1"/>
          </p:nvPr>
        </p:nvSpPr>
        <p:spPr/>
        <p:txBody>
          <a:bodyPr/>
          <a:lstStyle/>
          <a:p>
            <a:r>
              <a:rPr lang="en-US"/>
              <a:t>The FOH is a little different than in the case of regular sampling</a:t>
            </a:r>
          </a:p>
          <a:p>
            <a:r>
              <a:rPr lang="en-US"/>
              <a:t>We use FOH rather than higher orders since its simplicity  allows adaptation to real time use, w\o computing the actual reconstruction</a:t>
            </a:r>
            <a:endParaRPr lang="he-IL"/>
          </a:p>
        </p:txBody>
      </p:sp>
      <p:sp>
        <p:nvSpPr>
          <p:cNvPr id="4" name="מציין מיקום של מספר שקופית 3">
            <a:extLst>
              <a:ext uri="{FF2B5EF4-FFF2-40B4-BE49-F238E27FC236}">
                <a16:creationId xmlns:a16="http://schemas.microsoft.com/office/drawing/2014/main" id="{CFDA0EA0-9EF3-D289-AD71-92947CFCBE5A}"/>
              </a:ext>
            </a:extLst>
          </p:cNvPr>
          <p:cNvSpPr>
            <a:spLocks noGrp="1"/>
          </p:cNvSpPr>
          <p:nvPr>
            <p:ph type="sldNum" sz="quarter" idx="12"/>
          </p:nvPr>
        </p:nvSpPr>
        <p:spPr/>
        <p:txBody>
          <a:bodyPr/>
          <a:lstStyle/>
          <a:p>
            <a:fld id="{B01D9778-10B4-40FB-B4E4-44FA89A86639}" type="slidenum">
              <a:rPr lang="en-US" smtClean="0"/>
              <a:pPr/>
              <a:t>28</a:t>
            </a:fld>
            <a:endParaRPr lang="en-US"/>
          </a:p>
        </p:txBody>
      </p:sp>
      <p:pic>
        <p:nvPicPr>
          <p:cNvPr id="6" name="תמונה 5">
            <a:extLst>
              <a:ext uri="{FF2B5EF4-FFF2-40B4-BE49-F238E27FC236}">
                <a16:creationId xmlns:a16="http://schemas.microsoft.com/office/drawing/2014/main" id="{3B6456F2-651A-240F-B739-78FFDF37A26F}"/>
              </a:ext>
            </a:extLst>
          </p:cNvPr>
          <p:cNvPicPr>
            <a:picLocks noChangeAspect="1"/>
          </p:cNvPicPr>
          <p:nvPr/>
        </p:nvPicPr>
        <p:blipFill>
          <a:blip r:embed="rId3"/>
          <a:stretch>
            <a:fillRect/>
          </a:stretch>
        </p:blipFill>
        <p:spPr>
          <a:xfrm>
            <a:off x="3638340" y="3177379"/>
            <a:ext cx="6559760" cy="3575845"/>
          </a:xfrm>
          <a:prstGeom prst="rect">
            <a:avLst/>
          </a:prstGeom>
        </p:spPr>
      </p:pic>
    </p:spTree>
    <p:extLst>
      <p:ext uri="{BB962C8B-B14F-4D97-AF65-F5344CB8AC3E}">
        <p14:creationId xmlns:p14="http://schemas.microsoft.com/office/powerpoint/2010/main" val="171265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1078DB-DA71-6330-9547-05AAD6D70F81}"/>
              </a:ext>
            </a:extLst>
          </p:cNvPr>
          <p:cNvSpPr>
            <a:spLocks noGrp="1"/>
          </p:cNvSpPr>
          <p:nvPr>
            <p:ph type="title"/>
          </p:nvPr>
        </p:nvSpPr>
        <p:spPr/>
        <p:txBody>
          <a:bodyPr/>
          <a:lstStyle/>
          <a:p>
            <a:r>
              <a:rPr lang="en-US"/>
              <a:t>Algorithm Operation Illustration</a:t>
            </a:r>
            <a:endParaRPr lang="he-IL"/>
          </a:p>
        </p:txBody>
      </p:sp>
      <p:sp>
        <p:nvSpPr>
          <p:cNvPr id="4" name="מציין מיקום של מספר שקופית 3">
            <a:extLst>
              <a:ext uri="{FF2B5EF4-FFF2-40B4-BE49-F238E27FC236}">
                <a16:creationId xmlns:a16="http://schemas.microsoft.com/office/drawing/2014/main" id="{2CB3E8A1-BFDF-995E-127A-3EDC55F1AC5F}"/>
              </a:ext>
            </a:extLst>
          </p:cNvPr>
          <p:cNvSpPr>
            <a:spLocks noGrp="1"/>
          </p:cNvSpPr>
          <p:nvPr>
            <p:ph type="sldNum" sz="quarter" idx="12"/>
          </p:nvPr>
        </p:nvSpPr>
        <p:spPr/>
        <p:txBody>
          <a:bodyPr/>
          <a:lstStyle/>
          <a:p>
            <a:fld id="{B01D9778-10B4-40FB-B4E4-44FA89A86639}" type="slidenum">
              <a:rPr lang="en-US" smtClean="0"/>
              <a:pPr/>
              <a:t>29</a:t>
            </a:fld>
            <a:endParaRPr lang="en-US"/>
          </a:p>
        </p:txBody>
      </p:sp>
      <p:pic>
        <p:nvPicPr>
          <p:cNvPr id="5" name="תמונה 4">
            <a:extLst>
              <a:ext uri="{FF2B5EF4-FFF2-40B4-BE49-F238E27FC236}">
                <a16:creationId xmlns:a16="http://schemas.microsoft.com/office/drawing/2014/main" id="{3943F021-CE85-C71A-BF0D-D91AD498005F}"/>
              </a:ext>
            </a:extLst>
          </p:cNvPr>
          <p:cNvPicPr>
            <a:picLocks noChangeAspect="1"/>
          </p:cNvPicPr>
          <p:nvPr/>
        </p:nvPicPr>
        <p:blipFill>
          <a:blip r:embed="rId3"/>
          <a:stretch>
            <a:fillRect/>
          </a:stretch>
        </p:blipFill>
        <p:spPr>
          <a:xfrm>
            <a:off x="914400" y="1824037"/>
            <a:ext cx="10048853" cy="4264027"/>
          </a:xfrm>
          <a:prstGeom prst="rect">
            <a:avLst/>
          </a:prstGeom>
        </p:spPr>
      </p:pic>
    </p:spTree>
    <p:extLst>
      <p:ext uri="{BB962C8B-B14F-4D97-AF65-F5344CB8AC3E}">
        <p14:creationId xmlns:p14="http://schemas.microsoft.com/office/powerpoint/2010/main" val="123551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002060"/>
                </a:solidFill>
              </a:rPr>
              <a:t>Agenda</a:t>
            </a:r>
            <a:endParaRPr lang="he-IL">
              <a:solidFill>
                <a:srgbClr val="002060"/>
              </a:solidFill>
            </a:endParaRPr>
          </a:p>
        </p:txBody>
      </p:sp>
      <p:sp>
        <p:nvSpPr>
          <p:cNvPr id="3" name="Content Placeholder 2"/>
          <p:cNvSpPr>
            <a:spLocks noGrp="1"/>
          </p:cNvSpPr>
          <p:nvPr>
            <p:ph idx="1"/>
          </p:nvPr>
        </p:nvSpPr>
        <p:spPr>
          <a:xfrm>
            <a:off x="609600" y="1447800"/>
            <a:ext cx="10972800" cy="3697904"/>
          </a:xfrm>
        </p:spPr>
        <p:txBody>
          <a:bodyPr vert="horz" lIns="91440" tIns="45720" rIns="91440" bIns="45720" rtlCol="1" anchor="t">
            <a:normAutofit/>
          </a:bodyPr>
          <a:lstStyle/>
          <a:p>
            <a:r>
              <a:rPr lang="en-US">
                <a:solidFill>
                  <a:srgbClr val="002060"/>
                </a:solidFill>
                <a:ea typeface="Calibri"/>
                <a:cs typeface="Calibri"/>
              </a:rPr>
              <a:t>Background</a:t>
            </a:r>
          </a:p>
          <a:p>
            <a:r>
              <a:rPr lang="en-US">
                <a:solidFill>
                  <a:srgbClr val="002060"/>
                </a:solidFill>
                <a:ea typeface="Calibri"/>
                <a:cs typeface="Calibri"/>
              </a:rPr>
              <a:t>Noise Sources</a:t>
            </a:r>
          </a:p>
          <a:p>
            <a:r>
              <a:rPr lang="en-US">
                <a:solidFill>
                  <a:srgbClr val="002060"/>
                </a:solidFill>
                <a:ea typeface="Calibri"/>
                <a:cs typeface="Calibri"/>
              </a:rPr>
              <a:t>Simulation Environment</a:t>
            </a:r>
          </a:p>
          <a:p>
            <a:r>
              <a:rPr lang="en-US">
                <a:solidFill>
                  <a:srgbClr val="002060"/>
                </a:solidFill>
                <a:ea typeface="Calibri"/>
                <a:cs typeface="Calibri"/>
              </a:rPr>
              <a:t>Threshold Estimation and Correction</a:t>
            </a:r>
          </a:p>
          <a:p>
            <a:r>
              <a:rPr lang="en-US">
                <a:solidFill>
                  <a:srgbClr val="002060"/>
                </a:solidFill>
                <a:ea typeface="Calibri"/>
                <a:cs typeface="Calibri"/>
              </a:rPr>
              <a:t>Performance Analysis</a:t>
            </a:r>
          </a:p>
          <a:p>
            <a:r>
              <a:rPr lang="en-US">
                <a:solidFill>
                  <a:srgbClr val="002060"/>
                </a:solidFill>
                <a:ea typeface="Calibri"/>
                <a:cs typeface="Calibri"/>
              </a:rPr>
              <a:t>Conclusions and Future Work</a:t>
            </a:r>
          </a:p>
          <a:p>
            <a:pPr lvl="1"/>
            <a:endParaRPr lang="en-US">
              <a:solidFill>
                <a:srgbClr val="002060"/>
              </a:solidFill>
              <a:ea typeface="Calibri"/>
              <a:cs typeface="Calibri"/>
            </a:endParaRPr>
          </a:p>
          <a:p>
            <a:pPr lvl="1"/>
            <a:endParaRPr lang="en-US">
              <a:solidFill>
                <a:srgbClr val="002060"/>
              </a:solidFill>
              <a:ea typeface="Calibri"/>
              <a:cs typeface="Calibri"/>
            </a:endParaRPr>
          </a:p>
          <a:p>
            <a:pPr lvl="1"/>
            <a:endParaRPr lang="en-US">
              <a:solidFill>
                <a:srgbClr val="002060"/>
              </a:solidFill>
              <a:ea typeface="Calibri"/>
              <a:cs typeface="Calibri"/>
            </a:endParaRPr>
          </a:p>
          <a:p>
            <a:pPr marL="857250" lvl="1" indent="-457200"/>
            <a:endParaRPr lang="he-IL">
              <a:solidFill>
                <a:srgbClr val="002060"/>
              </a:solidFill>
              <a:ea typeface="Calibri"/>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a:t>
            </a:fld>
            <a:endParaRPr lang="en-US"/>
          </a:p>
        </p:txBody>
      </p:sp>
    </p:spTree>
    <p:extLst>
      <p:ext uri="{BB962C8B-B14F-4D97-AF65-F5344CB8AC3E}">
        <p14:creationId xmlns:p14="http://schemas.microsoft.com/office/powerpoint/2010/main" val="406421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002060"/>
                </a:solidFill>
              </a:rPr>
              <a:t>Agenda</a:t>
            </a:r>
            <a:endParaRPr lang="he-IL">
              <a:solidFill>
                <a:srgbClr val="002060"/>
              </a:solidFill>
            </a:endParaRPr>
          </a:p>
        </p:txBody>
      </p:sp>
      <p:sp>
        <p:nvSpPr>
          <p:cNvPr id="3" name="Content Placeholder 2"/>
          <p:cNvSpPr>
            <a:spLocks noGrp="1"/>
          </p:cNvSpPr>
          <p:nvPr>
            <p:ph idx="1"/>
          </p:nvPr>
        </p:nvSpPr>
        <p:spPr>
          <a:xfrm>
            <a:off x="609600" y="1447800"/>
            <a:ext cx="10972800" cy="3697904"/>
          </a:xfrm>
        </p:spPr>
        <p:txBody>
          <a:bodyPr vert="horz" lIns="91440" tIns="45720" rIns="91440" bIns="45720" rtlCol="1" anchor="t">
            <a:normAutofit/>
          </a:bodyPr>
          <a:lstStyle/>
          <a:p>
            <a:r>
              <a:rPr lang="en-US">
                <a:solidFill>
                  <a:schemeClr val="bg1">
                    <a:lumMod val="65000"/>
                  </a:schemeClr>
                </a:solidFill>
                <a:cs typeface="Calibri"/>
              </a:rPr>
              <a:t>Background</a:t>
            </a:r>
          </a:p>
          <a:p>
            <a:r>
              <a:rPr lang="en-US">
                <a:solidFill>
                  <a:schemeClr val="bg1">
                    <a:lumMod val="65000"/>
                  </a:schemeClr>
                </a:solidFill>
                <a:cs typeface="Calibri"/>
              </a:rPr>
              <a:t>Noise Sources</a:t>
            </a:r>
          </a:p>
          <a:p>
            <a:r>
              <a:rPr lang="en-US">
                <a:solidFill>
                  <a:schemeClr val="bg1">
                    <a:lumMod val="65000"/>
                  </a:schemeClr>
                </a:solidFill>
                <a:ea typeface="Calibri"/>
                <a:cs typeface="Calibri"/>
              </a:rPr>
              <a:t>Simulation Environment</a:t>
            </a:r>
          </a:p>
          <a:p>
            <a:r>
              <a:rPr lang="en-US">
                <a:solidFill>
                  <a:schemeClr val="bg1">
                    <a:lumMod val="65000"/>
                  </a:schemeClr>
                </a:solidFill>
                <a:cs typeface="Calibri"/>
              </a:rPr>
              <a:t>Threshold Estimation and Correction</a:t>
            </a:r>
          </a:p>
          <a:p>
            <a:r>
              <a:rPr lang="en-US">
                <a:solidFill>
                  <a:srgbClr val="002060"/>
                </a:solidFill>
                <a:cs typeface="Calibri"/>
              </a:rPr>
              <a:t>Performance Analysis</a:t>
            </a:r>
          </a:p>
          <a:p>
            <a:r>
              <a:rPr lang="en-US">
                <a:solidFill>
                  <a:schemeClr val="bg1">
                    <a:lumMod val="65000"/>
                  </a:schemeClr>
                </a:solidFill>
                <a:ea typeface="Calibri"/>
                <a:cs typeface="Calibri"/>
              </a:rPr>
              <a:t>Conclusions and Future Work</a:t>
            </a:r>
          </a:p>
          <a:p>
            <a:pPr lvl="1"/>
            <a:endParaRPr lang="en-US">
              <a:solidFill>
                <a:srgbClr val="002060"/>
              </a:solidFill>
              <a:ea typeface="Calibri"/>
              <a:cs typeface="Calibri"/>
            </a:endParaRPr>
          </a:p>
          <a:p>
            <a:pPr lvl="1"/>
            <a:endParaRPr lang="en-US">
              <a:solidFill>
                <a:srgbClr val="002060"/>
              </a:solidFill>
              <a:ea typeface="Calibri"/>
              <a:cs typeface="Calibri"/>
            </a:endParaRPr>
          </a:p>
          <a:p>
            <a:pPr lvl="1"/>
            <a:endParaRPr lang="en-US">
              <a:solidFill>
                <a:srgbClr val="002060"/>
              </a:solidFill>
              <a:ea typeface="Calibri"/>
              <a:cs typeface="Calibri"/>
            </a:endParaRPr>
          </a:p>
          <a:p>
            <a:pPr marL="857250" lvl="1" indent="-457200"/>
            <a:endParaRPr lang="he-IL">
              <a:solidFill>
                <a:srgbClr val="002060"/>
              </a:solidFill>
              <a:ea typeface="Calibri"/>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30</a:t>
            </a:fld>
            <a:endParaRPr lang="en-US"/>
          </a:p>
        </p:txBody>
      </p:sp>
    </p:spTree>
    <p:extLst>
      <p:ext uri="{BB962C8B-B14F-4D97-AF65-F5344CB8AC3E}">
        <p14:creationId xmlns:p14="http://schemas.microsoft.com/office/powerpoint/2010/main" val="257725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C5C1D1-2D31-3AEA-4D0D-470F7DAAD73B}"/>
              </a:ext>
            </a:extLst>
          </p:cNvPr>
          <p:cNvSpPr>
            <a:spLocks noGrp="1"/>
          </p:cNvSpPr>
          <p:nvPr>
            <p:ph type="title"/>
          </p:nvPr>
        </p:nvSpPr>
        <p:spPr/>
        <p:txBody>
          <a:bodyPr/>
          <a:lstStyle/>
          <a:p>
            <a:r>
              <a:rPr lang="en-US"/>
              <a:t>Threshold Estimation Performance </a:t>
            </a:r>
            <a:endParaRPr lang="he-IL"/>
          </a:p>
        </p:txBody>
      </p:sp>
      <p:sp>
        <p:nvSpPr>
          <p:cNvPr id="3" name="מציין מיקום תוכן 2">
            <a:extLst>
              <a:ext uri="{FF2B5EF4-FFF2-40B4-BE49-F238E27FC236}">
                <a16:creationId xmlns:a16="http://schemas.microsoft.com/office/drawing/2014/main" id="{432935F5-E7C3-654E-A5F4-E9ED39F68AA7}"/>
              </a:ext>
            </a:extLst>
          </p:cNvPr>
          <p:cNvSpPr>
            <a:spLocks noGrp="1"/>
          </p:cNvSpPr>
          <p:nvPr>
            <p:ph idx="1"/>
          </p:nvPr>
        </p:nvSpPr>
        <p:spPr/>
        <p:txBody>
          <a:bodyPr/>
          <a:lstStyle/>
          <a:p>
            <a:r>
              <a:rPr lang="en-US"/>
              <a:t>We tested 2 types of scenes</a:t>
            </a:r>
            <a:endParaRPr lang="he-IL"/>
          </a:p>
        </p:txBody>
      </p:sp>
      <p:sp>
        <p:nvSpPr>
          <p:cNvPr id="4" name="מציין מיקום של מספר שקופית 3">
            <a:extLst>
              <a:ext uri="{FF2B5EF4-FFF2-40B4-BE49-F238E27FC236}">
                <a16:creationId xmlns:a16="http://schemas.microsoft.com/office/drawing/2014/main" id="{E849B3ED-314A-C861-E1C4-DB444C3D9E72}"/>
              </a:ext>
            </a:extLst>
          </p:cNvPr>
          <p:cNvSpPr>
            <a:spLocks noGrp="1"/>
          </p:cNvSpPr>
          <p:nvPr>
            <p:ph type="sldNum" sz="quarter" idx="12"/>
          </p:nvPr>
        </p:nvSpPr>
        <p:spPr/>
        <p:txBody>
          <a:bodyPr/>
          <a:lstStyle/>
          <a:p>
            <a:fld id="{B01D9778-10B4-40FB-B4E4-44FA89A86639}" type="slidenum">
              <a:rPr lang="en-US" smtClean="0"/>
              <a:pPr/>
              <a:t>31</a:t>
            </a:fld>
            <a:endParaRPr lang="en-US"/>
          </a:p>
        </p:txBody>
      </p:sp>
      <p:pic>
        <p:nvPicPr>
          <p:cNvPr id="5" name="linear_gradient_video_low_res">
            <a:hlinkClick r:id="" action="ppaction://media"/>
            <a:extLst>
              <a:ext uri="{FF2B5EF4-FFF2-40B4-BE49-F238E27FC236}">
                <a16:creationId xmlns:a16="http://schemas.microsoft.com/office/drawing/2014/main" id="{62B03410-80ED-1891-CF89-CC8A2318BA7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19200" y="3200400"/>
            <a:ext cx="4022727" cy="3017045"/>
          </a:xfrm>
          <a:prstGeom prst="rect">
            <a:avLst/>
          </a:prstGeom>
        </p:spPr>
      </p:pic>
      <p:pic>
        <p:nvPicPr>
          <p:cNvPr id="6" name="flicker_video_low_res">
            <a:hlinkClick r:id="" action="ppaction://media"/>
            <a:extLst>
              <a:ext uri="{FF2B5EF4-FFF2-40B4-BE49-F238E27FC236}">
                <a16:creationId xmlns:a16="http://schemas.microsoft.com/office/drawing/2014/main" id="{4730031A-D769-E829-6D50-EF15E88DCDB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553200" y="3145971"/>
            <a:ext cx="4095299" cy="3071474"/>
          </a:xfrm>
          <a:prstGeom prst="rect">
            <a:avLst/>
          </a:prstGeom>
        </p:spPr>
      </p:pic>
      <p:sp>
        <p:nvSpPr>
          <p:cNvPr id="10" name="תיבת טקסט 9">
            <a:extLst>
              <a:ext uri="{FF2B5EF4-FFF2-40B4-BE49-F238E27FC236}">
                <a16:creationId xmlns:a16="http://schemas.microsoft.com/office/drawing/2014/main" id="{6212896C-C37A-1942-CB96-CE70C3B5CF60}"/>
              </a:ext>
            </a:extLst>
          </p:cNvPr>
          <p:cNvSpPr txBox="1"/>
          <p:nvPr/>
        </p:nvSpPr>
        <p:spPr>
          <a:xfrm>
            <a:off x="1981200" y="2743200"/>
            <a:ext cx="2133600" cy="369332"/>
          </a:xfrm>
          <a:prstGeom prst="rect">
            <a:avLst/>
          </a:prstGeom>
          <a:noFill/>
        </p:spPr>
        <p:txBody>
          <a:bodyPr wrap="square" rtlCol="1">
            <a:spAutoFit/>
          </a:bodyPr>
          <a:lstStyle/>
          <a:p>
            <a:pPr algn="ctr"/>
            <a:r>
              <a:rPr lang="en-US" b="1">
                <a:solidFill>
                  <a:schemeClr val="bg2">
                    <a:lumMod val="50000"/>
                  </a:schemeClr>
                </a:solidFill>
              </a:rPr>
              <a:t>Moving Gradient</a:t>
            </a:r>
            <a:endParaRPr lang="he-IL" b="1">
              <a:solidFill>
                <a:schemeClr val="bg2">
                  <a:lumMod val="50000"/>
                </a:schemeClr>
              </a:solidFill>
            </a:endParaRPr>
          </a:p>
        </p:txBody>
      </p:sp>
      <p:sp>
        <p:nvSpPr>
          <p:cNvPr id="11" name="תיבת טקסט 10">
            <a:extLst>
              <a:ext uri="{FF2B5EF4-FFF2-40B4-BE49-F238E27FC236}">
                <a16:creationId xmlns:a16="http://schemas.microsoft.com/office/drawing/2014/main" id="{38868DE9-3A02-B499-EAD9-1450DFECC7E9}"/>
              </a:ext>
            </a:extLst>
          </p:cNvPr>
          <p:cNvSpPr txBox="1"/>
          <p:nvPr/>
        </p:nvSpPr>
        <p:spPr>
          <a:xfrm>
            <a:off x="7534049" y="2743200"/>
            <a:ext cx="2133600" cy="369332"/>
          </a:xfrm>
          <a:prstGeom prst="rect">
            <a:avLst/>
          </a:prstGeom>
          <a:noFill/>
        </p:spPr>
        <p:txBody>
          <a:bodyPr wrap="square" rtlCol="1">
            <a:spAutoFit/>
          </a:bodyPr>
          <a:lstStyle/>
          <a:p>
            <a:pPr algn="ctr"/>
            <a:r>
              <a:rPr lang="en-US" b="1">
                <a:solidFill>
                  <a:schemeClr val="bg2">
                    <a:lumMod val="50000"/>
                  </a:schemeClr>
                </a:solidFill>
              </a:rPr>
              <a:t>Flicker</a:t>
            </a:r>
            <a:endParaRPr lang="he-IL" b="1">
              <a:solidFill>
                <a:schemeClr val="bg2">
                  <a:lumMod val="50000"/>
                </a:schemeClr>
              </a:solidFill>
            </a:endParaRPr>
          </a:p>
        </p:txBody>
      </p:sp>
    </p:spTree>
    <p:extLst>
      <p:ext uri="{BB962C8B-B14F-4D97-AF65-F5344CB8AC3E}">
        <p14:creationId xmlns:p14="http://schemas.microsoft.com/office/powerpoint/2010/main" val="100809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8738FD7-193F-2976-23A1-22A47EC06AAC}"/>
              </a:ext>
            </a:extLst>
          </p:cNvPr>
          <p:cNvSpPr>
            <a:spLocks noGrp="1"/>
          </p:cNvSpPr>
          <p:nvPr>
            <p:ph type="title"/>
          </p:nvPr>
        </p:nvSpPr>
        <p:spPr/>
        <p:txBody>
          <a:bodyPr/>
          <a:lstStyle/>
          <a:p>
            <a:r>
              <a:rPr lang="en-US"/>
              <a:t>Estimation Flow</a:t>
            </a:r>
            <a:endParaRPr lang="he-IL"/>
          </a:p>
        </p:txBody>
      </p:sp>
      <p:sp>
        <p:nvSpPr>
          <p:cNvPr id="4" name="מציין מיקום של מספר שקופית 3">
            <a:extLst>
              <a:ext uri="{FF2B5EF4-FFF2-40B4-BE49-F238E27FC236}">
                <a16:creationId xmlns:a16="http://schemas.microsoft.com/office/drawing/2014/main" id="{4E7025F9-FA61-F6F8-6457-CA2B6438A9D5}"/>
              </a:ext>
            </a:extLst>
          </p:cNvPr>
          <p:cNvSpPr>
            <a:spLocks noGrp="1"/>
          </p:cNvSpPr>
          <p:nvPr>
            <p:ph type="sldNum" sz="quarter" idx="12"/>
          </p:nvPr>
        </p:nvSpPr>
        <p:spPr/>
        <p:txBody>
          <a:bodyPr/>
          <a:lstStyle/>
          <a:p>
            <a:fld id="{B01D9778-10B4-40FB-B4E4-44FA89A86639}" type="slidenum">
              <a:rPr lang="en-US" smtClean="0"/>
              <a:pPr/>
              <a:t>32</a:t>
            </a:fld>
            <a:endParaRPr lang="en-US"/>
          </a:p>
        </p:txBody>
      </p:sp>
      <p:pic>
        <p:nvPicPr>
          <p:cNvPr id="5" name="תמונה 4">
            <a:extLst>
              <a:ext uri="{FF2B5EF4-FFF2-40B4-BE49-F238E27FC236}">
                <a16:creationId xmlns:a16="http://schemas.microsoft.com/office/drawing/2014/main" id="{7726CE3A-4306-6205-CBF1-95C46E10072D}"/>
              </a:ext>
            </a:extLst>
          </p:cNvPr>
          <p:cNvPicPr>
            <a:picLocks noChangeAspect="1"/>
          </p:cNvPicPr>
          <p:nvPr/>
        </p:nvPicPr>
        <p:blipFill>
          <a:blip r:embed="rId3"/>
          <a:stretch>
            <a:fillRect/>
          </a:stretch>
        </p:blipFill>
        <p:spPr>
          <a:xfrm>
            <a:off x="6172200" y="3489651"/>
            <a:ext cx="3021132" cy="1779034"/>
          </a:xfrm>
          <a:prstGeom prst="rect">
            <a:avLst/>
          </a:prstGeom>
        </p:spPr>
      </p:pic>
      <p:pic>
        <p:nvPicPr>
          <p:cNvPr id="6" name="תמונה 5">
            <a:extLst>
              <a:ext uri="{FF2B5EF4-FFF2-40B4-BE49-F238E27FC236}">
                <a16:creationId xmlns:a16="http://schemas.microsoft.com/office/drawing/2014/main" id="{6947B88E-44FA-DF04-2B4A-C641B8CCCB8D}"/>
              </a:ext>
            </a:extLst>
          </p:cNvPr>
          <p:cNvPicPr>
            <a:picLocks noChangeAspect="1"/>
          </p:cNvPicPr>
          <p:nvPr/>
        </p:nvPicPr>
        <p:blipFill>
          <a:blip r:embed="rId4"/>
          <a:stretch>
            <a:fillRect/>
          </a:stretch>
        </p:blipFill>
        <p:spPr>
          <a:xfrm>
            <a:off x="2362200" y="3489650"/>
            <a:ext cx="2813023" cy="1779035"/>
          </a:xfrm>
          <a:prstGeom prst="rect">
            <a:avLst/>
          </a:prstGeom>
        </p:spPr>
      </p:pic>
      <p:cxnSp>
        <p:nvCxnSpPr>
          <p:cNvPr id="8" name="מחבר חץ ישר 7">
            <a:extLst>
              <a:ext uri="{FF2B5EF4-FFF2-40B4-BE49-F238E27FC236}">
                <a16:creationId xmlns:a16="http://schemas.microsoft.com/office/drawing/2014/main" id="{F9BBC4DD-D7B3-D903-6719-CF6E60D3BF64}"/>
              </a:ext>
            </a:extLst>
          </p:cNvPr>
          <p:cNvCxnSpPr>
            <a:stCxn id="6" idx="3"/>
            <a:endCxn id="5" idx="1"/>
          </p:cNvCxnSpPr>
          <p:nvPr/>
        </p:nvCxnSpPr>
        <p:spPr>
          <a:xfrm>
            <a:off x="5175223" y="4379168"/>
            <a:ext cx="99697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תיבת טקסט 8">
            <a:extLst>
              <a:ext uri="{FF2B5EF4-FFF2-40B4-BE49-F238E27FC236}">
                <a16:creationId xmlns:a16="http://schemas.microsoft.com/office/drawing/2014/main" id="{F479D676-A4A3-F855-9295-F7697F467210}"/>
              </a:ext>
            </a:extLst>
          </p:cNvPr>
          <p:cNvSpPr txBox="1"/>
          <p:nvPr/>
        </p:nvSpPr>
        <p:spPr>
          <a:xfrm>
            <a:off x="5334000" y="3975029"/>
            <a:ext cx="1377977" cy="369332"/>
          </a:xfrm>
          <a:prstGeom prst="rect">
            <a:avLst/>
          </a:prstGeom>
          <a:noFill/>
        </p:spPr>
        <p:txBody>
          <a:bodyPr wrap="square" rtlCol="1">
            <a:spAutoFit/>
          </a:bodyPr>
          <a:lstStyle/>
          <a:p>
            <a:r>
              <a:rPr lang="en-US" b="1">
                <a:solidFill>
                  <a:schemeClr val="accent1"/>
                </a:solidFill>
              </a:rPr>
              <a:t>V2E</a:t>
            </a:r>
            <a:endParaRPr lang="he-IL" b="1">
              <a:solidFill>
                <a:schemeClr val="accent1"/>
              </a:solidFill>
            </a:endParaRPr>
          </a:p>
        </p:txBody>
      </p:sp>
      <p:cxnSp>
        <p:nvCxnSpPr>
          <p:cNvPr id="14" name="מחבר חץ ישר 13">
            <a:extLst>
              <a:ext uri="{FF2B5EF4-FFF2-40B4-BE49-F238E27FC236}">
                <a16:creationId xmlns:a16="http://schemas.microsoft.com/office/drawing/2014/main" id="{4954A763-F6C1-8C50-E584-264D527E9583}"/>
              </a:ext>
            </a:extLst>
          </p:cNvPr>
          <p:cNvCxnSpPr>
            <a:cxnSpLocks/>
          </p:cNvCxnSpPr>
          <p:nvPr/>
        </p:nvCxnSpPr>
        <p:spPr>
          <a:xfrm>
            <a:off x="9193332" y="4344361"/>
            <a:ext cx="147466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תיבת טקסט 14">
            <a:extLst>
              <a:ext uri="{FF2B5EF4-FFF2-40B4-BE49-F238E27FC236}">
                <a16:creationId xmlns:a16="http://schemas.microsoft.com/office/drawing/2014/main" id="{4B4F820E-448D-63AA-5CBE-15C7A50EDE58}"/>
              </a:ext>
            </a:extLst>
          </p:cNvPr>
          <p:cNvSpPr txBox="1"/>
          <p:nvPr/>
        </p:nvSpPr>
        <p:spPr>
          <a:xfrm>
            <a:off x="9342543" y="3973855"/>
            <a:ext cx="1377977" cy="369332"/>
          </a:xfrm>
          <a:prstGeom prst="rect">
            <a:avLst/>
          </a:prstGeom>
          <a:noFill/>
        </p:spPr>
        <p:txBody>
          <a:bodyPr wrap="square" rtlCol="1">
            <a:spAutoFit/>
          </a:bodyPr>
          <a:lstStyle/>
          <a:p>
            <a:r>
              <a:rPr lang="en-US" b="1">
                <a:solidFill>
                  <a:schemeClr val="accent1"/>
                </a:solidFill>
              </a:rPr>
              <a:t>Estimation</a:t>
            </a:r>
            <a:endParaRPr lang="he-IL" b="1">
              <a:solidFill>
                <a:schemeClr val="accent1"/>
              </a:solidFill>
            </a:endParaRPr>
          </a:p>
        </p:txBody>
      </p:sp>
      <p:sp>
        <p:nvSpPr>
          <p:cNvPr id="17" name="מציין מיקום תוכן 2">
            <a:extLst>
              <a:ext uri="{FF2B5EF4-FFF2-40B4-BE49-F238E27FC236}">
                <a16:creationId xmlns:a16="http://schemas.microsoft.com/office/drawing/2014/main" id="{4C4A25D3-8ACE-AA2C-12C4-E7832662DF71}"/>
              </a:ext>
            </a:extLst>
          </p:cNvPr>
          <p:cNvSpPr>
            <a:spLocks noGrp="1"/>
          </p:cNvSpPr>
          <p:nvPr>
            <p:ph idx="1"/>
          </p:nvPr>
        </p:nvSpPr>
        <p:spPr>
          <a:xfrm>
            <a:off x="609600" y="1600201"/>
            <a:ext cx="10972800" cy="4525963"/>
          </a:xfrm>
        </p:spPr>
        <p:txBody>
          <a:bodyPr/>
          <a:lstStyle/>
          <a:p>
            <a:r>
              <a:rPr lang="en-US"/>
              <a:t>We pass each scene through our v2e tool and then perform the estimation</a:t>
            </a:r>
            <a:endParaRPr lang="he-IL"/>
          </a:p>
        </p:txBody>
      </p:sp>
    </p:spTree>
    <p:extLst>
      <p:ext uri="{BB962C8B-B14F-4D97-AF65-F5344CB8AC3E}">
        <p14:creationId xmlns:p14="http://schemas.microsoft.com/office/powerpoint/2010/main" val="3913685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12591F7-18BE-DBDD-3A29-DDFC86E9C1F4}"/>
              </a:ext>
            </a:extLst>
          </p:cNvPr>
          <p:cNvSpPr>
            <a:spLocks noGrp="1"/>
          </p:cNvSpPr>
          <p:nvPr>
            <p:ph type="title"/>
          </p:nvPr>
        </p:nvSpPr>
        <p:spPr/>
        <p:txBody>
          <a:bodyPr/>
          <a:lstStyle/>
          <a:p>
            <a:r>
              <a:rPr lang="en-US"/>
              <a:t>Threshold Estimation Results</a:t>
            </a:r>
            <a:endParaRPr lang="he-IL"/>
          </a:p>
        </p:txBody>
      </p:sp>
      <p:graphicFrame>
        <p:nvGraphicFramePr>
          <p:cNvPr id="5" name="טבלה 5">
            <a:extLst>
              <a:ext uri="{FF2B5EF4-FFF2-40B4-BE49-F238E27FC236}">
                <a16:creationId xmlns:a16="http://schemas.microsoft.com/office/drawing/2014/main" id="{976E0C5C-FC1F-7265-EBBA-BB240729089A}"/>
              </a:ext>
            </a:extLst>
          </p:cNvPr>
          <p:cNvGraphicFramePr>
            <a:graphicFrameLocks noGrp="1"/>
          </p:cNvGraphicFramePr>
          <p:nvPr>
            <p:ph idx="1"/>
            <p:extLst>
              <p:ext uri="{D42A27DB-BD31-4B8C-83A1-F6EECF244321}">
                <p14:modId xmlns:p14="http://schemas.microsoft.com/office/powerpoint/2010/main" val="3014308374"/>
              </p:ext>
            </p:extLst>
          </p:nvPr>
        </p:nvGraphicFramePr>
        <p:xfrm>
          <a:off x="914401" y="1600200"/>
          <a:ext cx="10363197" cy="1121229"/>
        </p:xfrm>
        <a:graphic>
          <a:graphicData uri="http://schemas.openxmlformats.org/drawingml/2006/table">
            <a:tbl>
              <a:tblPr rtl="1" firstRow="1" bandRow="1">
                <a:tableStyleId>{8EC20E35-A176-4012-BC5E-935CFFF8708E}</a:tableStyleId>
              </a:tblPr>
              <a:tblGrid>
                <a:gridCol w="3454399">
                  <a:extLst>
                    <a:ext uri="{9D8B030D-6E8A-4147-A177-3AD203B41FA5}">
                      <a16:colId xmlns:a16="http://schemas.microsoft.com/office/drawing/2014/main" val="4007094181"/>
                    </a:ext>
                  </a:extLst>
                </a:gridCol>
                <a:gridCol w="3454399">
                  <a:extLst>
                    <a:ext uri="{9D8B030D-6E8A-4147-A177-3AD203B41FA5}">
                      <a16:colId xmlns:a16="http://schemas.microsoft.com/office/drawing/2014/main" val="3733601868"/>
                    </a:ext>
                  </a:extLst>
                </a:gridCol>
                <a:gridCol w="3454399">
                  <a:extLst>
                    <a:ext uri="{9D8B030D-6E8A-4147-A177-3AD203B41FA5}">
                      <a16:colId xmlns:a16="http://schemas.microsoft.com/office/drawing/2014/main" val="2967409671"/>
                    </a:ext>
                  </a:extLst>
                </a:gridCol>
              </a:tblGrid>
              <a:tr h="373743">
                <a:tc>
                  <a:txBody>
                    <a:bodyPr/>
                    <a:lstStyle/>
                    <a:p>
                      <a:pPr algn="l" rtl="0"/>
                      <a:r>
                        <a:rPr lang="en-US"/>
                        <a:t>Moving Gradient</a:t>
                      </a:r>
                      <a:endParaRPr lang="he-IL"/>
                    </a:p>
                  </a:txBody>
                  <a:tcPr/>
                </a:tc>
                <a:tc>
                  <a:txBody>
                    <a:bodyPr/>
                    <a:lstStyle/>
                    <a:p>
                      <a:pPr algn="l" rtl="0"/>
                      <a:r>
                        <a:rPr lang="en-US"/>
                        <a:t>Flicker</a:t>
                      </a:r>
                      <a:endParaRPr lang="he-IL"/>
                    </a:p>
                  </a:txBody>
                  <a:tcPr/>
                </a:tc>
                <a:tc>
                  <a:txBody>
                    <a:bodyPr/>
                    <a:lstStyle/>
                    <a:p>
                      <a:pPr algn="l" rtl="0"/>
                      <a:endParaRPr lang="he-IL"/>
                    </a:p>
                  </a:txBody>
                  <a:tcPr/>
                </a:tc>
                <a:extLst>
                  <a:ext uri="{0D108BD9-81ED-4DB2-BD59-A6C34878D82A}">
                    <a16:rowId xmlns:a16="http://schemas.microsoft.com/office/drawing/2014/main" val="1080339576"/>
                  </a:ext>
                </a:extLst>
              </a:tr>
              <a:tr h="373743">
                <a:tc>
                  <a:txBody>
                    <a:bodyPr/>
                    <a:lstStyle/>
                    <a:p>
                      <a:pPr algn="l" rtl="0"/>
                      <a:r>
                        <a:rPr lang="en-US"/>
                        <a:t>6.04%</a:t>
                      </a:r>
                      <a:endParaRPr lang="he-IL"/>
                    </a:p>
                  </a:txBody>
                  <a:tcPr/>
                </a:tc>
                <a:tc>
                  <a:txBody>
                    <a:bodyPr/>
                    <a:lstStyle/>
                    <a:p>
                      <a:pPr algn="l" rtl="0"/>
                      <a:r>
                        <a:rPr lang="en-US"/>
                        <a:t>7.07%</a:t>
                      </a:r>
                      <a:endParaRPr lang="he-I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Positive Thresholds Error</a:t>
                      </a:r>
                      <a:r>
                        <a:rPr lang="he-IL"/>
                        <a:t> </a:t>
                      </a:r>
                      <a:r>
                        <a:rPr lang="en-US"/>
                        <a:t>MSE</a:t>
                      </a:r>
                      <a:endParaRPr lang="he-IL"/>
                    </a:p>
                  </a:txBody>
                  <a:tcPr/>
                </a:tc>
                <a:extLst>
                  <a:ext uri="{0D108BD9-81ED-4DB2-BD59-A6C34878D82A}">
                    <a16:rowId xmlns:a16="http://schemas.microsoft.com/office/drawing/2014/main" val="2515963810"/>
                  </a:ext>
                </a:extLst>
              </a:tr>
              <a:tr h="373743">
                <a:tc>
                  <a:txBody>
                    <a:bodyPr/>
                    <a:lstStyle/>
                    <a:p>
                      <a:pPr algn="l" rtl="0"/>
                      <a:r>
                        <a:rPr lang="en-US"/>
                        <a:t>6.38%</a:t>
                      </a:r>
                      <a:endParaRPr lang="he-IL"/>
                    </a:p>
                  </a:txBody>
                  <a:tcPr/>
                </a:tc>
                <a:tc>
                  <a:txBody>
                    <a:bodyPr/>
                    <a:lstStyle/>
                    <a:p>
                      <a:pPr algn="l" rtl="0"/>
                      <a:r>
                        <a:rPr lang="en-US"/>
                        <a:t>5.14%</a:t>
                      </a:r>
                      <a:endParaRPr lang="he-I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Negative Thresholds Error MSE</a:t>
                      </a:r>
                      <a:endParaRPr lang="he-IL"/>
                    </a:p>
                  </a:txBody>
                  <a:tcPr/>
                </a:tc>
                <a:extLst>
                  <a:ext uri="{0D108BD9-81ED-4DB2-BD59-A6C34878D82A}">
                    <a16:rowId xmlns:a16="http://schemas.microsoft.com/office/drawing/2014/main" val="1174179825"/>
                  </a:ext>
                </a:extLst>
              </a:tr>
            </a:tbl>
          </a:graphicData>
        </a:graphic>
      </p:graphicFrame>
      <p:sp>
        <p:nvSpPr>
          <p:cNvPr id="4" name="מציין מיקום של מספר שקופית 3">
            <a:extLst>
              <a:ext uri="{FF2B5EF4-FFF2-40B4-BE49-F238E27FC236}">
                <a16:creationId xmlns:a16="http://schemas.microsoft.com/office/drawing/2014/main" id="{D7632B10-4BC4-EE4B-FCCC-81BBF841E3A1}"/>
              </a:ext>
            </a:extLst>
          </p:cNvPr>
          <p:cNvSpPr>
            <a:spLocks noGrp="1"/>
          </p:cNvSpPr>
          <p:nvPr>
            <p:ph type="sldNum" sz="quarter" idx="12"/>
          </p:nvPr>
        </p:nvSpPr>
        <p:spPr/>
        <p:txBody>
          <a:bodyPr/>
          <a:lstStyle/>
          <a:p>
            <a:fld id="{B01D9778-10B4-40FB-B4E4-44FA89A86639}" type="slidenum">
              <a:rPr lang="en-US" smtClean="0"/>
              <a:pPr/>
              <a:t>33</a:t>
            </a:fld>
            <a:endParaRPr lang="en-US"/>
          </a:p>
        </p:txBody>
      </p:sp>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6E192603-3696-DDD1-3C81-39F467024EAB}"/>
                  </a:ext>
                </a:extLst>
              </p:cNvPr>
              <p:cNvSpPr txBox="1"/>
              <p:nvPr/>
            </p:nvSpPr>
            <p:spPr>
              <a:xfrm>
                <a:off x="3048000" y="3551604"/>
                <a:ext cx="5181601" cy="1169936"/>
              </a:xfrm>
              <a:prstGeom prst="rect">
                <a:avLst/>
              </a:prstGeom>
              <a:noFill/>
            </p:spPr>
            <p:txBody>
              <a:bodyPr wrap="square" rtlCol="1">
                <a:spAutoFit/>
              </a:bodyPr>
              <a:lstStyle/>
              <a:p>
                <a:pPr algn="r" rt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𝐸𝑟𝑟𝑜</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𝑅𝑀𝑆𝐸</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𝑎𝑙𝑙</m:t>
                              </m:r>
                              <m:r>
                                <a:rPr lang="en-US" b="0" i="1" smtClean="0">
                                  <a:latin typeface="Cambria Math" panose="02040503050406030204" pitchFamily="18" charset="0"/>
                                </a:rPr>
                                <m:t> </m:t>
                              </m:r>
                              <m:r>
                                <a:rPr lang="en-US" b="0" i="1" smtClean="0">
                                  <a:latin typeface="Cambria Math" panose="02040503050406030204" pitchFamily="18" charset="0"/>
                                </a:rPr>
                                <m:t>𝑝𝑖𝑥𝑒𝑙𝑠</m:t>
                              </m:r>
                            </m:sub>
                            <m:sup/>
                            <m:e>
                              <m:sSup>
                                <m:sSupPr>
                                  <m:ctrlPr>
                                    <a:rPr lang="he-IL"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𝑒𝑠𝑡</m:t>
                                              </m:r>
                                            </m:sub>
                                          </m:sSub>
                                        </m:num>
                                        <m:den>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𝑥</m:t>
                                              </m:r>
                                            </m:sub>
                                          </m:sSub>
                                        </m:den>
                                      </m:f>
                                    </m:e>
                                  </m:d>
                                </m:e>
                                <m:sup>
                                  <m:r>
                                    <a:rPr lang="he-IL" b="0" i="1" smtClean="0">
                                      <a:latin typeface="Cambria Math" panose="02040503050406030204" pitchFamily="18" charset="0"/>
                                    </a:rPr>
                                    <m:t>2</m:t>
                                  </m:r>
                                </m:sup>
                              </m:sSup>
                            </m:e>
                          </m:nary>
                        </m:e>
                      </m:rad>
                    </m:oMath>
                  </m:oMathPara>
                </a14:m>
                <a:endParaRPr lang="he-IL"/>
              </a:p>
            </p:txBody>
          </p:sp>
        </mc:Choice>
        <mc:Fallback xmlns="">
          <p:sp>
            <p:nvSpPr>
              <p:cNvPr id="8" name="תיבת טקסט 7">
                <a:extLst>
                  <a:ext uri="{FF2B5EF4-FFF2-40B4-BE49-F238E27FC236}">
                    <a16:creationId xmlns:a16="http://schemas.microsoft.com/office/drawing/2014/main" id="{6E192603-3696-DDD1-3C81-39F467024EAB}"/>
                  </a:ext>
                </a:extLst>
              </p:cNvPr>
              <p:cNvSpPr txBox="1">
                <a:spLocks noRot="1" noChangeAspect="1" noMove="1" noResize="1" noEditPoints="1" noAdjustHandles="1" noChangeArrowheads="1" noChangeShapeType="1" noTextEdit="1"/>
              </p:cNvSpPr>
              <p:nvPr/>
            </p:nvSpPr>
            <p:spPr>
              <a:xfrm>
                <a:off x="3048000" y="3551604"/>
                <a:ext cx="5181601" cy="116993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699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6C1F7CF-2481-1D69-074A-E13DFBFBCB22}"/>
              </a:ext>
            </a:extLst>
          </p:cNvPr>
          <p:cNvSpPr>
            <a:spLocks noGrp="1"/>
          </p:cNvSpPr>
          <p:nvPr>
            <p:ph type="title"/>
          </p:nvPr>
        </p:nvSpPr>
        <p:spPr>
          <a:xfrm>
            <a:off x="609600" y="521719"/>
            <a:ext cx="10972800" cy="1143000"/>
          </a:xfrm>
        </p:spPr>
        <p:txBody>
          <a:bodyPr/>
          <a:lstStyle/>
          <a:p>
            <a:r>
              <a:rPr lang="en-US"/>
              <a:t>Histogram of Estimated and Actual Thresholds</a:t>
            </a:r>
            <a:endParaRPr lang="he-IL"/>
          </a:p>
        </p:txBody>
      </p:sp>
      <p:sp>
        <p:nvSpPr>
          <p:cNvPr id="4" name="מציין מיקום של מספר שקופית 3">
            <a:extLst>
              <a:ext uri="{FF2B5EF4-FFF2-40B4-BE49-F238E27FC236}">
                <a16:creationId xmlns:a16="http://schemas.microsoft.com/office/drawing/2014/main" id="{2DE162B7-AC7E-E248-7FED-BF0CEB7B6856}"/>
              </a:ext>
            </a:extLst>
          </p:cNvPr>
          <p:cNvSpPr>
            <a:spLocks noGrp="1"/>
          </p:cNvSpPr>
          <p:nvPr>
            <p:ph type="sldNum" sz="quarter" idx="12"/>
          </p:nvPr>
        </p:nvSpPr>
        <p:spPr/>
        <p:txBody>
          <a:bodyPr/>
          <a:lstStyle/>
          <a:p>
            <a:fld id="{B01D9778-10B4-40FB-B4E4-44FA89A86639}" type="slidenum">
              <a:rPr lang="en-US" smtClean="0"/>
              <a:pPr/>
              <a:t>34</a:t>
            </a:fld>
            <a:endParaRPr lang="en-US"/>
          </a:p>
        </p:txBody>
      </p:sp>
      <p:pic>
        <p:nvPicPr>
          <p:cNvPr id="9" name="מציין מיקום תוכן 5">
            <a:extLst>
              <a:ext uri="{FF2B5EF4-FFF2-40B4-BE49-F238E27FC236}">
                <a16:creationId xmlns:a16="http://schemas.microsoft.com/office/drawing/2014/main" id="{8BBCDEE0-3787-186D-001C-B63261274307}"/>
              </a:ext>
            </a:extLst>
          </p:cNvPr>
          <p:cNvPicPr>
            <a:picLocks noChangeAspect="1"/>
          </p:cNvPicPr>
          <p:nvPr/>
        </p:nvPicPr>
        <p:blipFill>
          <a:blip r:embed="rId3"/>
          <a:stretch>
            <a:fillRect/>
          </a:stretch>
        </p:blipFill>
        <p:spPr>
          <a:xfrm>
            <a:off x="1845282" y="1844331"/>
            <a:ext cx="8501436" cy="4739030"/>
          </a:xfrm>
          <a:prstGeom prst="rect">
            <a:avLst/>
          </a:prstGeom>
        </p:spPr>
      </p:pic>
      <p:sp>
        <p:nvSpPr>
          <p:cNvPr id="10" name="תיבת טקסט 9">
            <a:extLst>
              <a:ext uri="{FF2B5EF4-FFF2-40B4-BE49-F238E27FC236}">
                <a16:creationId xmlns:a16="http://schemas.microsoft.com/office/drawing/2014/main" id="{7309FEC0-8F76-9950-7E32-73409B65741B}"/>
              </a:ext>
            </a:extLst>
          </p:cNvPr>
          <p:cNvSpPr txBox="1"/>
          <p:nvPr/>
        </p:nvSpPr>
        <p:spPr>
          <a:xfrm>
            <a:off x="4953000" y="1477102"/>
            <a:ext cx="2133600" cy="369332"/>
          </a:xfrm>
          <a:prstGeom prst="rect">
            <a:avLst/>
          </a:prstGeom>
          <a:noFill/>
        </p:spPr>
        <p:txBody>
          <a:bodyPr wrap="square" rtlCol="1">
            <a:spAutoFit/>
          </a:bodyPr>
          <a:lstStyle/>
          <a:p>
            <a:pPr algn="ctr"/>
            <a:r>
              <a:rPr lang="en-US" b="1">
                <a:solidFill>
                  <a:schemeClr val="bg2">
                    <a:lumMod val="50000"/>
                  </a:schemeClr>
                </a:solidFill>
              </a:rPr>
              <a:t>Flicker Scene</a:t>
            </a:r>
            <a:endParaRPr lang="he-IL" b="1">
              <a:solidFill>
                <a:schemeClr val="bg2">
                  <a:lumMod val="50000"/>
                </a:schemeClr>
              </a:solidFill>
            </a:endParaRPr>
          </a:p>
        </p:txBody>
      </p:sp>
    </p:spTree>
    <p:extLst>
      <p:ext uri="{BB962C8B-B14F-4D97-AF65-F5344CB8AC3E}">
        <p14:creationId xmlns:p14="http://schemas.microsoft.com/office/powerpoint/2010/main" val="17614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6C1F7CF-2481-1D69-074A-E13DFBFBCB22}"/>
              </a:ext>
            </a:extLst>
          </p:cNvPr>
          <p:cNvSpPr>
            <a:spLocks noGrp="1"/>
          </p:cNvSpPr>
          <p:nvPr>
            <p:ph type="title"/>
          </p:nvPr>
        </p:nvSpPr>
        <p:spPr>
          <a:xfrm>
            <a:off x="609600" y="521719"/>
            <a:ext cx="10972800" cy="1143000"/>
          </a:xfrm>
        </p:spPr>
        <p:txBody>
          <a:bodyPr/>
          <a:lstStyle/>
          <a:p>
            <a:r>
              <a:rPr lang="en-US"/>
              <a:t>Histogram of Estimated and Actual Thresholds</a:t>
            </a:r>
            <a:endParaRPr lang="he-IL"/>
          </a:p>
        </p:txBody>
      </p:sp>
      <p:sp>
        <p:nvSpPr>
          <p:cNvPr id="4" name="מציין מיקום של מספר שקופית 3">
            <a:extLst>
              <a:ext uri="{FF2B5EF4-FFF2-40B4-BE49-F238E27FC236}">
                <a16:creationId xmlns:a16="http://schemas.microsoft.com/office/drawing/2014/main" id="{2DE162B7-AC7E-E248-7FED-BF0CEB7B6856}"/>
              </a:ext>
            </a:extLst>
          </p:cNvPr>
          <p:cNvSpPr>
            <a:spLocks noGrp="1"/>
          </p:cNvSpPr>
          <p:nvPr>
            <p:ph type="sldNum" sz="quarter" idx="12"/>
          </p:nvPr>
        </p:nvSpPr>
        <p:spPr/>
        <p:txBody>
          <a:bodyPr/>
          <a:lstStyle/>
          <a:p>
            <a:fld id="{B01D9778-10B4-40FB-B4E4-44FA89A86639}" type="slidenum">
              <a:rPr lang="en-US" smtClean="0"/>
              <a:pPr/>
              <a:t>35</a:t>
            </a:fld>
            <a:endParaRPr lang="en-US"/>
          </a:p>
        </p:txBody>
      </p:sp>
      <p:sp>
        <p:nvSpPr>
          <p:cNvPr id="10" name="תיבת טקסט 9">
            <a:extLst>
              <a:ext uri="{FF2B5EF4-FFF2-40B4-BE49-F238E27FC236}">
                <a16:creationId xmlns:a16="http://schemas.microsoft.com/office/drawing/2014/main" id="{7309FEC0-8F76-9950-7E32-73409B65741B}"/>
              </a:ext>
            </a:extLst>
          </p:cNvPr>
          <p:cNvSpPr txBox="1"/>
          <p:nvPr/>
        </p:nvSpPr>
        <p:spPr>
          <a:xfrm>
            <a:off x="4610100" y="1480053"/>
            <a:ext cx="2971800" cy="369332"/>
          </a:xfrm>
          <a:prstGeom prst="rect">
            <a:avLst/>
          </a:prstGeom>
          <a:noFill/>
        </p:spPr>
        <p:txBody>
          <a:bodyPr wrap="square" rtlCol="1">
            <a:spAutoFit/>
          </a:bodyPr>
          <a:lstStyle/>
          <a:p>
            <a:pPr algn="ctr"/>
            <a:r>
              <a:rPr lang="en-US" b="1">
                <a:solidFill>
                  <a:schemeClr val="bg2">
                    <a:lumMod val="50000"/>
                  </a:schemeClr>
                </a:solidFill>
              </a:rPr>
              <a:t>Moving Gradient Scene</a:t>
            </a:r>
            <a:endParaRPr lang="he-IL" b="1">
              <a:solidFill>
                <a:schemeClr val="bg2">
                  <a:lumMod val="50000"/>
                </a:schemeClr>
              </a:solidFill>
            </a:endParaRPr>
          </a:p>
        </p:txBody>
      </p:sp>
      <p:pic>
        <p:nvPicPr>
          <p:cNvPr id="5" name="תמונה 4">
            <a:extLst>
              <a:ext uri="{FF2B5EF4-FFF2-40B4-BE49-F238E27FC236}">
                <a16:creationId xmlns:a16="http://schemas.microsoft.com/office/drawing/2014/main" id="{3BFD0515-B2CE-3E27-1882-B17DDF56292E}"/>
              </a:ext>
            </a:extLst>
          </p:cNvPr>
          <p:cNvPicPr>
            <a:picLocks noChangeAspect="1"/>
          </p:cNvPicPr>
          <p:nvPr/>
        </p:nvPicPr>
        <p:blipFill>
          <a:blip r:embed="rId3"/>
          <a:stretch>
            <a:fillRect/>
          </a:stretch>
        </p:blipFill>
        <p:spPr>
          <a:xfrm>
            <a:off x="1770184" y="1846434"/>
            <a:ext cx="8651632" cy="4851635"/>
          </a:xfrm>
          <a:prstGeom prst="rect">
            <a:avLst/>
          </a:prstGeom>
        </p:spPr>
      </p:pic>
    </p:spTree>
    <p:extLst>
      <p:ext uri="{BB962C8B-B14F-4D97-AF65-F5344CB8AC3E}">
        <p14:creationId xmlns:p14="http://schemas.microsoft.com/office/powerpoint/2010/main" val="346785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27286D8-E9F9-C60E-42B8-20E426E22A4A}"/>
              </a:ext>
            </a:extLst>
          </p:cNvPr>
          <p:cNvSpPr>
            <a:spLocks noGrp="1"/>
          </p:cNvSpPr>
          <p:nvPr>
            <p:ph type="title"/>
          </p:nvPr>
        </p:nvSpPr>
        <p:spPr/>
        <p:txBody>
          <a:bodyPr/>
          <a:lstStyle/>
          <a:p>
            <a:r>
              <a:rPr lang="en-US"/>
              <a:t>Estimated Thresholds Map</a:t>
            </a:r>
            <a:endParaRPr lang="he-IL"/>
          </a:p>
        </p:txBody>
      </p:sp>
      <p:sp>
        <p:nvSpPr>
          <p:cNvPr id="3" name="מציין מיקום תוכן 2">
            <a:extLst>
              <a:ext uri="{FF2B5EF4-FFF2-40B4-BE49-F238E27FC236}">
                <a16:creationId xmlns:a16="http://schemas.microsoft.com/office/drawing/2014/main" id="{9C251530-D826-F07E-CBA9-840B755D4A69}"/>
              </a:ext>
            </a:extLst>
          </p:cNvPr>
          <p:cNvSpPr>
            <a:spLocks noGrp="1"/>
          </p:cNvSpPr>
          <p:nvPr>
            <p:ph idx="1"/>
          </p:nvPr>
        </p:nvSpPr>
        <p:spPr/>
        <p:txBody>
          <a:bodyPr/>
          <a:lstStyle/>
          <a:p>
            <a:r>
              <a:rPr lang="en-US"/>
              <a:t>The scene pattern is shown in the estimated thresholds’ map</a:t>
            </a:r>
            <a:endParaRPr lang="he-IL"/>
          </a:p>
        </p:txBody>
      </p:sp>
      <p:sp>
        <p:nvSpPr>
          <p:cNvPr id="4" name="מציין מיקום של מספר שקופית 3">
            <a:extLst>
              <a:ext uri="{FF2B5EF4-FFF2-40B4-BE49-F238E27FC236}">
                <a16:creationId xmlns:a16="http://schemas.microsoft.com/office/drawing/2014/main" id="{428F8B5B-AA36-A55A-9D2C-213843D8C23E}"/>
              </a:ext>
            </a:extLst>
          </p:cNvPr>
          <p:cNvSpPr>
            <a:spLocks noGrp="1"/>
          </p:cNvSpPr>
          <p:nvPr>
            <p:ph type="sldNum" sz="quarter" idx="12"/>
          </p:nvPr>
        </p:nvSpPr>
        <p:spPr/>
        <p:txBody>
          <a:bodyPr/>
          <a:lstStyle/>
          <a:p>
            <a:fld id="{B01D9778-10B4-40FB-B4E4-44FA89A86639}" type="slidenum">
              <a:rPr lang="en-US" smtClean="0"/>
              <a:pPr/>
              <a:t>36</a:t>
            </a:fld>
            <a:endParaRPr lang="en-US"/>
          </a:p>
        </p:txBody>
      </p:sp>
      <p:sp>
        <p:nvSpPr>
          <p:cNvPr id="9" name="תיבת טקסט 8">
            <a:extLst>
              <a:ext uri="{FF2B5EF4-FFF2-40B4-BE49-F238E27FC236}">
                <a16:creationId xmlns:a16="http://schemas.microsoft.com/office/drawing/2014/main" id="{BE957C0E-8C17-62EC-6377-29CA7753A9A9}"/>
              </a:ext>
            </a:extLst>
          </p:cNvPr>
          <p:cNvSpPr txBox="1"/>
          <p:nvPr/>
        </p:nvSpPr>
        <p:spPr>
          <a:xfrm>
            <a:off x="2177074" y="2412424"/>
            <a:ext cx="2133600" cy="369332"/>
          </a:xfrm>
          <a:prstGeom prst="rect">
            <a:avLst/>
          </a:prstGeom>
          <a:noFill/>
        </p:spPr>
        <p:txBody>
          <a:bodyPr wrap="square" rtlCol="1">
            <a:spAutoFit/>
          </a:bodyPr>
          <a:lstStyle/>
          <a:p>
            <a:pPr algn="ctr"/>
            <a:r>
              <a:rPr lang="en-US" b="1">
                <a:solidFill>
                  <a:schemeClr val="bg2">
                    <a:lumMod val="50000"/>
                  </a:schemeClr>
                </a:solidFill>
              </a:rPr>
              <a:t>Flicker</a:t>
            </a:r>
            <a:endParaRPr lang="he-IL" b="1">
              <a:solidFill>
                <a:schemeClr val="bg2">
                  <a:lumMod val="50000"/>
                </a:schemeClr>
              </a:solidFill>
            </a:endParaRPr>
          </a:p>
        </p:txBody>
      </p:sp>
      <p:sp>
        <p:nvSpPr>
          <p:cNvPr id="13" name="תיבת טקסט 12">
            <a:extLst>
              <a:ext uri="{FF2B5EF4-FFF2-40B4-BE49-F238E27FC236}">
                <a16:creationId xmlns:a16="http://schemas.microsoft.com/office/drawing/2014/main" id="{B49B9C02-F2BC-BB83-9C90-48AB29AFD459}"/>
              </a:ext>
            </a:extLst>
          </p:cNvPr>
          <p:cNvSpPr txBox="1"/>
          <p:nvPr/>
        </p:nvSpPr>
        <p:spPr>
          <a:xfrm>
            <a:off x="7534909" y="2412423"/>
            <a:ext cx="2133600" cy="369332"/>
          </a:xfrm>
          <a:prstGeom prst="rect">
            <a:avLst/>
          </a:prstGeom>
          <a:noFill/>
        </p:spPr>
        <p:txBody>
          <a:bodyPr wrap="square" rtlCol="1">
            <a:spAutoFit/>
          </a:bodyPr>
          <a:lstStyle/>
          <a:p>
            <a:pPr algn="ctr"/>
            <a:r>
              <a:rPr lang="en-US" b="1">
                <a:solidFill>
                  <a:schemeClr val="bg2">
                    <a:lumMod val="50000"/>
                  </a:schemeClr>
                </a:solidFill>
              </a:rPr>
              <a:t>Moving Gradient</a:t>
            </a:r>
            <a:endParaRPr lang="he-IL" b="1">
              <a:solidFill>
                <a:schemeClr val="bg2">
                  <a:lumMod val="50000"/>
                </a:schemeClr>
              </a:solidFill>
            </a:endParaRPr>
          </a:p>
        </p:txBody>
      </p:sp>
      <p:pic>
        <p:nvPicPr>
          <p:cNvPr id="6" name="תמונה 5">
            <a:extLst>
              <a:ext uri="{FF2B5EF4-FFF2-40B4-BE49-F238E27FC236}">
                <a16:creationId xmlns:a16="http://schemas.microsoft.com/office/drawing/2014/main" id="{D16FF3C4-0868-2A10-6BAD-4C3F63180ECC}"/>
              </a:ext>
            </a:extLst>
          </p:cNvPr>
          <p:cNvPicPr>
            <a:picLocks noChangeAspect="1"/>
          </p:cNvPicPr>
          <p:nvPr/>
        </p:nvPicPr>
        <p:blipFill>
          <a:blip r:embed="rId3"/>
          <a:stretch>
            <a:fillRect/>
          </a:stretch>
        </p:blipFill>
        <p:spPr>
          <a:xfrm>
            <a:off x="6369179" y="2803527"/>
            <a:ext cx="4465060" cy="3505200"/>
          </a:xfrm>
          <a:prstGeom prst="rect">
            <a:avLst/>
          </a:prstGeom>
        </p:spPr>
      </p:pic>
      <p:pic>
        <p:nvPicPr>
          <p:cNvPr id="10" name="תמונה 9">
            <a:extLst>
              <a:ext uri="{FF2B5EF4-FFF2-40B4-BE49-F238E27FC236}">
                <a16:creationId xmlns:a16="http://schemas.microsoft.com/office/drawing/2014/main" id="{3EA3FD5C-588A-80CA-8931-2E0F7801CD8B}"/>
              </a:ext>
            </a:extLst>
          </p:cNvPr>
          <p:cNvPicPr>
            <a:picLocks noChangeAspect="1"/>
          </p:cNvPicPr>
          <p:nvPr/>
        </p:nvPicPr>
        <p:blipFill>
          <a:blip r:embed="rId4"/>
          <a:stretch>
            <a:fillRect/>
          </a:stretch>
        </p:blipFill>
        <p:spPr>
          <a:xfrm>
            <a:off x="983653" y="2795763"/>
            <a:ext cx="4520442" cy="3520728"/>
          </a:xfrm>
          <a:prstGeom prst="rect">
            <a:avLst/>
          </a:prstGeom>
        </p:spPr>
      </p:pic>
    </p:spTree>
    <p:extLst>
      <p:ext uri="{BB962C8B-B14F-4D97-AF65-F5344CB8AC3E}">
        <p14:creationId xmlns:p14="http://schemas.microsoft.com/office/powerpoint/2010/main" val="30295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C65572B-0FC2-4006-29E3-596B8D8DA12A}"/>
              </a:ext>
            </a:extLst>
          </p:cNvPr>
          <p:cNvSpPr>
            <a:spLocks noGrp="1"/>
          </p:cNvSpPr>
          <p:nvPr>
            <p:ph type="title"/>
          </p:nvPr>
        </p:nvSpPr>
        <p:spPr/>
        <p:txBody>
          <a:bodyPr/>
          <a:lstStyle/>
          <a:p>
            <a:r>
              <a:rPr lang="en-US"/>
              <a:t>Threshold Correction Performance</a:t>
            </a:r>
            <a:endParaRPr lang="he-IL"/>
          </a:p>
        </p:txBody>
      </p:sp>
      <p:sp>
        <p:nvSpPr>
          <p:cNvPr id="3" name="מציין מיקום תוכן 2">
            <a:extLst>
              <a:ext uri="{FF2B5EF4-FFF2-40B4-BE49-F238E27FC236}">
                <a16:creationId xmlns:a16="http://schemas.microsoft.com/office/drawing/2014/main" id="{20954DB9-2165-C30C-768B-5B037FBEA1F8}"/>
              </a:ext>
            </a:extLst>
          </p:cNvPr>
          <p:cNvSpPr>
            <a:spLocks noGrp="1"/>
          </p:cNvSpPr>
          <p:nvPr>
            <p:ph idx="1"/>
          </p:nvPr>
        </p:nvSpPr>
        <p:spPr>
          <a:xfrm>
            <a:off x="609600" y="1600201"/>
            <a:ext cx="6248400" cy="4525963"/>
          </a:xfrm>
        </p:spPr>
        <p:txBody>
          <a:bodyPr>
            <a:normAutofit/>
          </a:bodyPr>
          <a:lstStyle/>
          <a:p>
            <a:r>
              <a:rPr lang="en-US" sz="2800"/>
              <a:t>The performance of the algorithm is tested on a square wave since realistic scenes are characterized with objects’ edges </a:t>
            </a:r>
          </a:p>
          <a:p>
            <a:r>
              <a:rPr lang="en-US" sz="2800"/>
              <a:t>The square wave is passed through a single pole LPF to match the capacitors’ frequency response in the sensing circuit</a:t>
            </a:r>
            <a:endParaRPr lang="he-IL" sz="2800"/>
          </a:p>
        </p:txBody>
      </p:sp>
      <p:sp>
        <p:nvSpPr>
          <p:cNvPr id="4" name="מציין מיקום של מספר שקופית 3">
            <a:extLst>
              <a:ext uri="{FF2B5EF4-FFF2-40B4-BE49-F238E27FC236}">
                <a16:creationId xmlns:a16="http://schemas.microsoft.com/office/drawing/2014/main" id="{03C47281-505B-890B-9514-40DCFBC89019}"/>
              </a:ext>
            </a:extLst>
          </p:cNvPr>
          <p:cNvSpPr>
            <a:spLocks noGrp="1"/>
          </p:cNvSpPr>
          <p:nvPr>
            <p:ph type="sldNum" sz="quarter" idx="12"/>
          </p:nvPr>
        </p:nvSpPr>
        <p:spPr/>
        <p:txBody>
          <a:bodyPr/>
          <a:lstStyle/>
          <a:p>
            <a:fld id="{B01D9778-10B4-40FB-B4E4-44FA89A86639}" type="slidenum">
              <a:rPr lang="en-US" smtClean="0"/>
              <a:pPr/>
              <a:t>37</a:t>
            </a:fld>
            <a:endParaRPr lang="en-US"/>
          </a:p>
        </p:txBody>
      </p:sp>
      <p:pic>
        <p:nvPicPr>
          <p:cNvPr id="8" name="תמונה 7">
            <a:extLst>
              <a:ext uri="{FF2B5EF4-FFF2-40B4-BE49-F238E27FC236}">
                <a16:creationId xmlns:a16="http://schemas.microsoft.com/office/drawing/2014/main" id="{568A76B8-E2F2-3F90-9420-E3D2C19A972C}"/>
              </a:ext>
            </a:extLst>
          </p:cNvPr>
          <p:cNvPicPr>
            <a:picLocks noChangeAspect="1"/>
          </p:cNvPicPr>
          <p:nvPr/>
        </p:nvPicPr>
        <p:blipFill rotWithShape="1">
          <a:blip r:embed="rId3"/>
          <a:srcRect/>
          <a:stretch/>
        </p:blipFill>
        <p:spPr>
          <a:xfrm>
            <a:off x="6858000" y="1600201"/>
            <a:ext cx="5105400" cy="4074501"/>
          </a:xfrm>
          <a:prstGeom prst="rect">
            <a:avLst/>
          </a:prstGeom>
        </p:spPr>
      </p:pic>
    </p:spTree>
    <p:extLst>
      <p:ext uri="{BB962C8B-B14F-4D97-AF65-F5344CB8AC3E}">
        <p14:creationId xmlns:p14="http://schemas.microsoft.com/office/powerpoint/2010/main" val="303582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528440-BD9B-5C4B-8D96-5BCFF7FA9909}"/>
              </a:ext>
            </a:extLst>
          </p:cNvPr>
          <p:cNvSpPr>
            <a:spLocks noGrp="1"/>
          </p:cNvSpPr>
          <p:nvPr>
            <p:ph type="title"/>
          </p:nvPr>
        </p:nvSpPr>
        <p:spPr/>
        <p:txBody>
          <a:bodyPr/>
          <a:lstStyle/>
          <a:p>
            <a:r>
              <a:rPr lang="en-US"/>
              <a:t>Threshold Correction Performance (Cont. 2) </a:t>
            </a:r>
            <a:endParaRPr lang="he-IL"/>
          </a:p>
        </p:txBody>
      </p:sp>
      <p:sp>
        <p:nvSpPr>
          <p:cNvPr id="3" name="מציין מיקום תוכן 2">
            <a:extLst>
              <a:ext uri="{FF2B5EF4-FFF2-40B4-BE49-F238E27FC236}">
                <a16:creationId xmlns:a16="http://schemas.microsoft.com/office/drawing/2014/main" id="{7EE41CDE-E242-D828-0E75-C015313A8CD8}"/>
              </a:ext>
            </a:extLst>
          </p:cNvPr>
          <p:cNvSpPr>
            <a:spLocks noGrp="1"/>
          </p:cNvSpPr>
          <p:nvPr>
            <p:ph idx="1"/>
          </p:nvPr>
        </p:nvSpPr>
        <p:spPr/>
        <p:txBody>
          <a:bodyPr/>
          <a:lstStyle/>
          <a:p>
            <a:pPr marL="514350" indent="-514350">
              <a:buFont typeface="+mj-lt"/>
              <a:buAutoNum type="arabicPeriod"/>
            </a:pPr>
            <a:r>
              <a:rPr lang="en-US"/>
              <a:t>To test the performance of the algorithm we randomize ON and OFF thresholds for 100 pixels</a:t>
            </a:r>
          </a:p>
          <a:p>
            <a:pPr marL="514350" indent="-514350">
              <a:buFont typeface="+mj-lt"/>
              <a:buAutoNum type="arabicPeriod"/>
            </a:pPr>
            <a:r>
              <a:rPr lang="en-US"/>
              <a:t>The signal is sampled by each pixel with its threshold </a:t>
            </a:r>
          </a:p>
          <a:p>
            <a:pPr marL="514350" indent="-514350">
              <a:buFont typeface="+mj-lt"/>
              <a:buAutoNum type="arabicPeriod"/>
            </a:pPr>
            <a:r>
              <a:rPr lang="en-US"/>
              <a:t>Then the correction algorithm is applied on the sampled signals</a:t>
            </a:r>
            <a:endParaRPr lang="he-IL"/>
          </a:p>
        </p:txBody>
      </p:sp>
      <p:sp>
        <p:nvSpPr>
          <p:cNvPr id="4" name="מציין מיקום של מספר שקופית 3">
            <a:extLst>
              <a:ext uri="{FF2B5EF4-FFF2-40B4-BE49-F238E27FC236}">
                <a16:creationId xmlns:a16="http://schemas.microsoft.com/office/drawing/2014/main" id="{A4AD9250-94BF-CA35-C612-32FEBEB91FBA}"/>
              </a:ext>
            </a:extLst>
          </p:cNvPr>
          <p:cNvSpPr>
            <a:spLocks noGrp="1"/>
          </p:cNvSpPr>
          <p:nvPr>
            <p:ph type="sldNum" sz="quarter" idx="12"/>
          </p:nvPr>
        </p:nvSpPr>
        <p:spPr/>
        <p:txBody>
          <a:bodyPr/>
          <a:lstStyle/>
          <a:p>
            <a:fld id="{B01D9778-10B4-40FB-B4E4-44FA89A86639}" type="slidenum">
              <a:rPr lang="en-US" smtClean="0"/>
              <a:pPr/>
              <a:t>38</a:t>
            </a:fld>
            <a:endParaRPr lang="en-US"/>
          </a:p>
        </p:txBody>
      </p:sp>
    </p:spTree>
    <p:extLst>
      <p:ext uri="{BB962C8B-B14F-4D97-AF65-F5344CB8AC3E}">
        <p14:creationId xmlns:p14="http://schemas.microsoft.com/office/powerpoint/2010/main" val="22113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FE4AEA7-6CBC-C39F-424F-40EA163BA936}"/>
              </a:ext>
            </a:extLst>
          </p:cNvPr>
          <p:cNvSpPr>
            <a:spLocks noGrp="1"/>
          </p:cNvSpPr>
          <p:nvPr>
            <p:ph type="title"/>
          </p:nvPr>
        </p:nvSpPr>
        <p:spPr/>
        <p:txBody>
          <a:bodyPr>
            <a:normAutofit/>
          </a:bodyPr>
          <a:lstStyle/>
          <a:p>
            <a:r>
              <a:rPr lang="en-US"/>
              <a:t>Correction Results With no Estimation Error</a:t>
            </a:r>
          </a:p>
        </p:txBody>
      </p:sp>
      <p:sp>
        <p:nvSpPr>
          <p:cNvPr id="4" name="מציין מיקום של מספר שקופית 3">
            <a:extLst>
              <a:ext uri="{FF2B5EF4-FFF2-40B4-BE49-F238E27FC236}">
                <a16:creationId xmlns:a16="http://schemas.microsoft.com/office/drawing/2014/main" id="{BDDA5C2B-3E0C-A3D3-8C03-5C596A5C1001}"/>
              </a:ext>
            </a:extLst>
          </p:cNvPr>
          <p:cNvSpPr>
            <a:spLocks noGrp="1"/>
          </p:cNvSpPr>
          <p:nvPr>
            <p:ph type="sldNum" sz="quarter" idx="12"/>
          </p:nvPr>
        </p:nvSpPr>
        <p:spPr/>
        <p:txBody>
          <a:bodyPr/>
          <a:lstStyle/>
          <a:p>
            <a:fld id="{B01D9778-10B4-40FB-B4E4-44FA89A86639}" type="slidenum">
              <a:rPr lang="en-US" smtClean="0"/>
              <a:pPr/>
              <a:t>39</a:t>
            </a:fld>
            <a:endParaRPr lang="en-US"/>
          </a:p>
        </p:txBody>
      </p:sp>
      <p:sp>
        <p:nvSpPr>
          <p:cNvPr id="9" name="מציין מיקום תוכן 8">
            <a:extLst>
              <a:ext uri="{FF2B5EF4-FFF2-40B4-BE49-F238E27FC236}">
                <a16:creationId xmlns:a16="http://schemas.microsoft.com/office/drawing/2014/main" id="{9C20405E-53D5-620E-CD67-D89F05CEF721}"/>
              </a:ext>
            </a:extLst>
          </p:cNvPr>
          <p:cNvSpPr>
            <a:spLocks noGrp="1"/>
          </p:cNvSpPr>
          <p:nvPr>
            <p:ph idx="1"/>
          </p:nvPr>
        </p:nvSpPr>
        <p:spPr>
          <a:xfrm>
            <a:off x="609600" y="1417638"/>
            <a:ext cx="10972800" cy="4525963"/>
          </a:xfrm>
        </p:spPr>
        <p:txBody>
          <a:bodyPr/>
          <a:lstStyle/>
          <a:p>
            <a:r>
              <a:rPr lang="en-US"/>
              <a:t>We can see that that the corrected signals are more uniform than the signals with threshold mismatch</a:t>
            </a:r>
            <a:endParaRPr lang="he-IL"/>
          </a:p>
        </p:txBody>
      </p:sp>
      <p:pic>
        <p:nvPicPr>
          <p:cNvPr id="14" name="תמונה 13">
            <a:extLst>
              <a:ext uri="{FF2B5EF4-FFF2-40B4-BE49-F238E27FC236}">
                <a16:creationId xmlns:a16="http://schemas.microsoft.com/office/drawing/2014/main" id="{AF1CDBC9-1B59-FE89-BB28-12A1DC180A42}"/>
              </a:ext>
            </a:extLst>
          </p:cNvPr>
          <p:cNvPicPr>
            <a:picLocks noChangeAspect="1"/>
          </p:cNvPicPr>
          <p:nvPr/>
        </p:nvPicPr>
        <p:blipFill>
          <a:blip r:embed="rId3"/>
          <a:stretch>
            <a:fillRect/>
          </a:stretch>
        </p:blipFill>
        <p:spPr>
          <a:xfrm>
            <a:off x="3540688" y="2593142"/>
            <a:ext cx="5110624" cy="3990219"/>
          </a:xfrm>
          <a:prstGeom prst="rect">
            <a:avLst/>
          </a:prstGeom>
        </p:spPr>
      </p:pic>
    </p:spTree>
    <p:extLst>
      <p:ext uri="{BB962C8B-B14F-4D97-AF65-F5344CB8AC3E}">
        <p14:creationId xmlns:p14="http://schemas.microsoft.com/office/powerpoint/2010/main" val="30212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002060"/>
                </a:solidFill>
              </a:rPr>
              <a:t>Agenda</a:t>
            </a:r>
            <a:endParaRPr lang="he-IL">
              <a:solidFill>
                <a:srgbClr val="002060"/>
              </a:solidFill>
            </a:endParaRPr>
          </a:p>
        </p:txBody>
      </p:sp>
      <p:sp>
        <p:nvSpPr>
          <p:cNvPr id="3" name="Content Placeholder 2"/>
          <p:cNvSpPr>
            <a:spLocks noGrp="1"/>
          </p:cNvSpPr>
          <p:nvPr>
            <p:ph idx="1"/>
          </p:nvPr>
        </p:nvSpPr>
        <p:spPr>
          <a:xfrm>
            <a:off x="609600" y="1447800"/>
            <a:ext cx="10972800" cy="3697904"/>
          </a:xfrm>
        </p:spPr>
        <p:txBody>
          <a:bodyPr vert="horz" lIns="91440" tIns="45720" rIns="91440" bIns="45720" rtlCol="1" anchor="t">
            <a:normAutofit/>
          </a:bodyPr>
          <a:lstStyle/>
          <a:p>
            <a:r>
              <a:rPr lang="en-US">
                <a:solidFill>
                  <a:srgbClr val="002060"/>
                </a:solidFill>
                <a:ea typeface="Calibri"/>
                <a:cs typeface="Calibri"/>
              </a:rPr>
              <a:t>Background</a:t>
            </a:r>
          </a:p>
          <a:p>
            <a:r>
              <a:rPr lang="en-US">
                <a:solidFill>
                  <a:schemeClr val="bg1">
                    <a:lumMod val="65000"/>
                  </a:schemeClr>
                </a:solidFill>
                <a:ea typeface="Calibri"/>
                <a:cs typeface="Calibri"/>
              </a:rPr>
              <a:t>Noise Sources</a:t>
            </a:r>
          </a:p>
          <a:p>
            <a:r>
              <a:rPr lang="en-US">
                <a:solidFill>
                  <a:schemeClr val="bg1">
                    <a:lumMod val="65000"/>
                  </a:schemeClr>
                </a:solidFill>
                <a:ea typeface="Calibri"/>
                <a:cs typeface="Calibri"/>
              </a:rPr>
              <a:t>Simulation Environment</a:t>
            </a:r>
          </a:p>
          <a:p>
            <a:r>
              <a:rPr lang="en-US">
                <a:solidFill>
                  <a:schemeClr val="bg1">
                    <a:lumMod val="65000"/>
                  </a:schemeClr>
                </a:solidFill>
                <a:ea typeface="Calibri"/>
                <a:cs typeface="Calibri"/>
              </a:rPr>
              <a:t>Threshold Estimation and Correction</a:t>
            </a:r>
          </a:p>
          <a:p>
            <a:r>
              <a:rPr lang="en-US">
                <a:solidFill>
                  <a:schemeClr val="bg1">
                    <a:lumMod val="65000"/>
                  </a:schemeClr>
                </a:solidFill>
                <a:ea typeface="Calibri"/>
                <a:cs typeface="Calibri"/>
              </a:rPr>
              <a:t>Performance Analysis</a:t>
            </a:r>
          </a:p>
          <a:p>
            <a:r>
              <a:rPr lang="en-US">
                <a:solidFill>
                  <a:schemeClr val="bg1">
                    <a:lumMod val="65000"/>
                  </a:schemeClr>
                </a:solidFill>
                <a:ea typeface="Calibri"/>
                <a:cs typeface="Calibri"/>
              </a:rPr>
              <a:t>Conclusions and Future Work</a:t>
            </a:r>
          </a:p>
          <a:p>
            <a:pPr lvl="1"/>
            <a:endParaRPr lang="en-US">
              <a:solidFill>
                <a:srgbClr val="002060"/>
              </a:solidFill>
              <a:ea typeface="Calibri"/>
              <a:cs typeface="Calibri"/>
            </a:endParaRPr>
          </a:p>
          <a:p>
            <a:pPr lvl="1"/>
            <a:endParaRPr lang="en-US">
              <a:solidFill>
                <a:srgbClr val="002060"/>
              </a:solidFill>
              <a:ea typeface="Calibri"/>
              <a:cs typeface="Calibri"/>
            </a:endParaRPr>
          </a:p>
          <a:p>
            <a:pPr lvl="1"/>
            <a:endParaRPr lang="en-US">
              <a:solidFill>
                <a:srgbClr val="002060"/>
              </a:solidFill>
              <a:ea typeface="Calibri"/>
              <a:cs typeface="Calibri"/>
            </a:endParaRPr>
          </a:p>
          <a:p>
            <a:pPr marL="857250" lvl="1" indent="-457200"/>
            <a:endParaRPr lang="he-IL">
              <a:solidFill>
                <a:srgbClr val="002060"/>
              </a:solidFill>
              <a:ea typeface="Calibri"/>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spTree>
    <p:extLst>
      <p:ext uri="{BB962C8B-B14F-4D97-AF65-F5344CB8AC3E}">
        <p14:creationId xmlns:p14="http://schemas.microsoft.com/office/powerpoint/2010/main" val="125052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F528440-BD9B-5C4B-8D96-5BCFF7FA9909}"/>
              </a:ext>
            </a:extLst>
          </p:cNvPr>
          <p:cNvSpPr>
            <a:spLocks noGrp="1"/>
          </p:cNvSpPr>
          <p:nvPr>
            <p:ph type="title"/>
          </p:nvPr>
        </p:nvSpPr>
        <p:spPr/>
        <p:txBody>
          <a:bodyPr/>
          <a:lstStyle/>
          <a:p>
            <a:r>
              <a:rPr lang="en-US"/>
              <a:t>Performance with Estimation Error</a:t>
            </a:r>
            <a:endParaRPr lang="he-IL"/>
          </a:p>
        </p:txBody>
      </p:sp>
      <p:sp>
        <p:nvSpPr>
          <p:cNvPr id="3" name="מציין מיקום תוכן 2">
            <a:extLst>
              <a:ext uri="{FF2B5EF4-FFF2-40B4-BE49-F238E27FC236}">
                <a16:creationId xmlns:a16="http://schemas.microsoft.com/office/drawing/2014/main" id="{7EE41CDE-E242-D828-0E75-C015313A8CD8}"/>
              </a:ext>
            </a:extLst>
          </p:cNvPr>
          <p:cNvSpPr>
            <a:spLocks noGrp="1"/>
          </p:cNvSpPr>
          <p:nvPr>
            <p:ph idx="1"/>
          </p:nvPr>
        </p:nvSpPr>
        <p:spPr/>
        <p:txBody>
          <a:bodyPr/>
          <a:lstStyle/>
          <a:p>
            <a:r>
              <a:rPr lang="en-US"/>
              <a:t>As we saw in the estimation algorithm results, we can’t assume that the thresholds are exactly known</a:t>
            </a:r>
          </a:p>
          <a:p>
            <a:r>
              <a:rPr lang="en-US"/>
              <a:t>To test the effect on the correction algorithm we randomize a gaussian estimation error on the known thresholds</a:t>
            </a:r>
          </a:p>
          <a:p>
            <a:r>
              <a:rPr lang="en-US"/>
              <a:t>Then the correction algorithm is applied</a:t>
            </a:r>
            <a:endParaRPr lang="he-IL"/>
          </a:p>
        </p:txBody>
      </p:sp>
      <p:sp>
        <p:nvSpPr>
          <p:cNvPr id="4" name="מציין מיקום של מספר שקופית 3">
            <a:extLst>
              <a:ext uri="{FF2B5EF4-FFF2-40B4-BE49-F238E27FC236}">
                <a16:creationId xmlns:a16="http://schemas.microsoft.com/office/drawing/2014/main" id="{A4AD9250-94BF-CA35-C612-32FEBEB91FBA}"/>
              </a:ext>
            </a:extLst>
          </p:cNvPr>
          <p:cNvSpPr>
            <a:spLocks noGrp="1"/>
          </p:cNvSpPr>
          <p:nvPr>
            <p:ph type="sldNum" sz="quarter" idx="12"/>
          </p:nvPr>
        </p:nvSpPr>
        <p:spPr/>
        <p:txBody>
          <a:bodyPr/>
          <a:lstStyle/>
          <a:p>
            <a:fld id="{B01D9778-10B4-40FB-B4E4-44FA89A86639}" type="slidenum">
              <a:rPr lang="en-US" smtClean="0"/>
              <a:pPr/>
              <a:t>40</a:t>
            </a:fld>
            <a:endParaRPr lang="en-US"/>
          </a:p>
        </p:txBody>
      </p:sp>
    </p:spTree>
    <p:extLst>
      <p:ext uri="{BB962C8B-B14F-4D97-AF65-F5344CB8AC3E}">
        <p14:creationId xmlns:p14="http://schemas.microsoft.com/office/powerpoint/2010/main" val="324401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EE47D4-EB47-FCB9-AEF2-976378694965}"/>
              </a:ext>
            </a:extLst>
          </p:cNvPr>
          <p:cNvSpPr>
            <a:spLocks noGrp="1"/>
          </p:cNvSpPr>
          <p:nvPr>
            <p:ph type="title"/>
          </p:nvPr>
        </p:nvSpPr>
        <p:spPr/>
        <p:txBody>
          <a:bodyPr/>
          <a:lstStyle/>
          <a:p>
            <a:r>
              <a:rPr lang="en-US"/>
              <a:t>Correction Results With Estimation Error</a:t>
            </a:r>
            <a:endParaRPr lang="he-IL"/>
          </a:p>
        </p:txBody>
      </p:sp>
      <p:sp>
        <p:nvSpPr>
          <p:cNvPr id="4" name="מציין מיקום של מספר שקופית 3">
            <a:extLst>
              <a:ext uri="{FF2B5EF4-FFF2-40B4-BE49-F238E27FC236}">
                <a16:creationId xmlns:a16="http://schemas.microsoft.com/office/drawing/2014/main" id="{D851E709-75D7-4118-6D3E-BBD7698C3857}"/>
              </a:ext>
            </a:extLst>
          </p:cNvPr>
          <p:cNvSpPr>
            <a:spLocks noGrp="1"/>
          </p:cNvSpPr>
          <p:nvPr>
            <p:ph type="sldNum" sz="quarter" idx="12"/>
          </p:nvPr>
        </p:nvSpPr>
        <p:spPr/>
        <p:txBody>
          <a:bodyPr/>
          <a:lstStyle/>
          <a:p>
            <a:fld id="{B01D9778-10B4-40FB-B4E4-44FA89A86639}" type="slidenum">
              <a:rPr lang="en-US" smtClean="0"/>
              <a:pPr/>
              <a:t>41</a:t>
            </a:fld>
            <a:endParaRPr lang="en-US"/>
          </a:p>
        </p:txBody>
      </p:sp>
      <mc:AlternateContent xmlns:mc="http://schemas.openxmlformats.org/markup-compatibility/2006" xmlns:a14="http://schemas.microsoft.com/office/drawing/2010/main">
        <mc:Choice Requires="a14">
          <p:sp>
            <p:nvSpPr>
              <p:cNvPr id="11" name="תיבת טקסט 10">
                <a:extLst>
                  <a:ext uri="{FF2B5EF4-FFF2-40B4-BE49-F238E27FC236}">
                    <a16:creationId xmlns:a16="http://schemas.microsoft.com/office/drawing/2014/main" id="{C7256E4F-87BB-0B70-DE9F-90C38E0583E1}"/>
                  </a:ext>
                </a:extLst>
              </p:cNvPr>
              <p:cNvSpPr txBox="1"/>
              <p:nvPr/>
            </p:nvSpPr>
            <p:spPr>
              <a:xfrm>
                <a:off x="2057400" y="2627134"/>
                <a:ext cx="2133600" cy="369332"/>
              </a:xfrm>
              <a:prstGeom prst="rect">
                <a:avLst/>
              </a:prstGeom>
              <a:noFill/>
            </p:spPr>
            <p:txBody>
              <a:bodyPr wrap="square" rtlCol="1">
                <a:spAutoFit/>
              </a:bodyPr>
              <a:lstStyle/>
              <a:p>
                <a:pPr algn="ctr"/>
                <a14:m>
                  <m:oMath xmlns:m="http://schemas.openxmlformats.org/officeDocument/2006/math">
                    <m:sSub>
                      <m:sSubPr>
                        <m:ctrlPr>
                          <a:rPr lang="en-US" b="1" i="1" smtClean="0">
                            <a:solidFill>
                              <a:schemeClr val="bg2">
                                <a:lumMod val="50000"/>
                              </a:schemeClr>
                            </a:solidFill>
                            <a:latin typeface="Cambria Math" panose="02040503050406030204" pitchFamily="18" charset="0"/>
                          </a:rPr>
                        </m:ctrlPr>
                      </m:sSubPr>
                      <m:e>
                        <m:r>
                          <a:rPr lang="en-US" b="1" i="1">
                            <a:solidFill>
                              <a:schemeClr val="bg2">
                                <a:lumMod val="50000"/>
                              </a:schemeClr>
                            </a:solidFill>
                            <a:latin typeface="Cambria Math" panose="02040503050406030204" pitchFamily="18" charset="0"/>
                          </a:rPr>
                          <m:t>𝝈</m:t>
                        </m:r>
                      </m:e>
                      <m:sub>
                        <m:r>
                          <a:rPr lang="en-US" b="1" i="1">
                            <a:solidFill>
                              <a:schemeClr val="bg2">
                                <a:lumMod val="50000"/>
                              </a:schemeClr>
                            </a:solidFill>
                            <a:latin typeface="Cambria Math" panose="02040503050406030204" pitchFamily="18" charset="0"/>
                          </a:rPr>
                          <m:t>𝜽</m:t>
                        </m:r>
                      </m:sub>
                    </m:sSub>
                    <m:r>
                      <a:rPr lang="en-US" b="1" i="1">
                        <a:solidFill>
                          <a:schemeClr val="bg2">
                            <a:lumMod val="50000"/>
                          </a:schemeClr>
                        </a:solidFill>
                        <a:latin typeface="Cambria Math" panose="02040503050406030204" pitchFamily="18" charset="0"/>
                      </a:rPr>
                      <m:t> </m:t>
                    </m:r>
                    <m:r>
                      <a:rPr lang="en-US" b="1" i="0" smtClean="0">
                        <a:solidFill>
                          <a:schemeClr val="bg2">
                            <a:lumMod val="50000"/>
                          </a:schemeClr>
                        </a:solidFill>
                        <a:latin typeface="Cambria Math" panose="02040503050406030204" pitchFamily="18" charset="0"/>
                      </a:rPr>
                      <m:t>/</m:t>
                    </m:r>
                    <m:r>
                      <a:rPr lang="en-US" b="1" i="0" smtClean="0">
                        <a:solidFill>
                          <a:schemeClr val="bg2">
                            <a:lumMod val="50000"/>
                          </a:schemeClr>
                        </a:solidFill>
                        <a:latin typeface="Cambria Math" panose="02040503050406030204" pitchFamily="18" charset="0"/>
                      </a:rPr>
                      <m:t>𝟓</m:t>
                    </m:r>
                    <m:r>
                      <a:rPr lang="en-US" b="1" i="0" smtClean="0">
                        <a:solidFill>
                          <a:schemeClr val="bg2">
                            <a:lumMod val="50000"/>
                          </a:schemeClr>
                        </a:solidFill>
                        <a:latin typeface="Cambria Math" panose="02040503050406030204" pitchFamily="18" charset="0"/>
                      </a:rPr>
                      <m:t>≈</m:t>
                    </m:r>
                    <m:r>
                      <a:rPr lang="en-US" b="1" i="0" smtClean="0">
                        <a:solidFill>
                          <a:schemeClr val="bg2">
                            <a:lumMod val="50000"/>
                          </a:schemeClr>
                        </a:solidFill>
                        <a:latin typeface="Cambria Math" panose="02040503050406030204" pitchFamily="18" charset="0"/>
                      </a:rPr>
                      <m:t>𝟐</m:t>
                    </m:r>
                    <m:r>
                      <a:rPr lang="en-US" b="1" i="0" smtClean="0">
                        <a:solidFill>
                          <a:schemeClr val="bg2">
                            <a:lumMod val="50000"/>
                          </a:schemeClr>
                        </a:solidFill>
                        <a:latin typeface="Cambria Math" panose="02040503050406030204" pitchFamily="18" charset="0"/>
                      </a:rPr>
                      <m:t>%</m:t>
                    </m:r>
                  </m:oMath>
                </a14:m>
                <a:r>
                  <a:rPr lang="en-US" b="1">
                    <a:solidFill>
                      <a:schemeClr val="bg2">
                        <a:lumMod val="50000"/>
                      </a:schemeClr>
                    </a:solidFill>
                  </a:rPr>
                  <a:t> MSE</a:t>
                </a:r>
                <a:endParaRPr lang="he-IL" b="1">
                  <a:solidFill>
                    <a:schemeClr val="bg2">
                      <a:lumMod val="50000"/>
                    </a:schemeClr>
                  </a:solidFill>
                </a:endParaRPr>
              </a:p>
            </p:txBody>
          </p:sp>
        </mc:Choice>
        <mc:Fallback xmlns="">
          <p:sp>
            <p:nvSpPr>
              <p:cNvPr id="11" name="תיבת טקסט 10">
                <a:extLst>
                  <a:ext uri="{FF2B5EF4-FFF2-40B4-BE49-F238E27FC236}">
                    <a16:creationId xmlns:a16="http://schemas.microsoft.com/office/drawing/2014/main" id="{C7256E4F-87BB-0B70-DE9F-90C38E0583E1}"/>
                  </a:ext>
                </a:extLst>
              </p:cNvPr>
              <p:cNvSpPr txBox="1">
                <a:spLocks noRot="1" noChangeAspect="1" noMove="1" noResize="1" noEditPoints="1" noAdjustHandles="1" noChangeArrowheads="1" noChangeShapeType="1" noTextEdit="1"/>
              </p:cNvSpPr>
              <p:nvPr/>
            </p:nvSpPr>
            <p:spPr>
              <a:xfrm>
                <a:off x="2057400" y="2627134"/>
                <a:ext cx="2133600" cy="369332"/>
              </a:xfrm>
              <a:prstGeom prst="rect">
                <a:avLst/>
              </a:prstGeom>
              <a:blipFill>
                <a:blip r:embed="rId3"/>
                <a:stretch>
                  <a:fillRect t="-9836" b="-24590"/>
                </a:stretch>
              </a:blipFill>
            </p:spPr>
            <p:txBody>
              <a:bodyPr/>
              <a:lstStyle/>
              <a:p>
                <a:r>
                  <a:rPr lang="en-US">
                    <a:noFill/>
                  </a:rPr>
                  <a:t> </a:t>
                </a:r>
              </a:p>
            </p:txBody>
          </p:sp>
        </mc:Fallback>
      </mc:AlternateContent>
      <p:sp>
        <p:nvSpPr>
          <p:cNvPr id="5" name="מציין מיקום תוכן 4">
            <a:extLst>
              <a:ext uri="{FF2B5EF4-FFF2-40B4-BE49-F238E27FC236}">
                <a16:creationId xmlns:a16="http://schemas.microsoft.com/office/drawing/2014/main" id="{16538F94-B56C-DCC9-75B3-2A96648BE95C}"/>
              </a:ext>
            </a:extLst>
          </p:cNvPr>
          <p:cNvSpPr>
            <a:spLocks noGrp="1"/>
          </p:cNvSpPr>
          <p:nvPr>
            <p:ph idx="1"/>
          </p:nvPr>
        </p:nvSpPr>
        <p:spPr/>
        <p:txBody>
          <a:bodyPr/>
          <a:lstStyle/>
          <a:p>
            <a:r>
              <a:rPr lang="en-US"/>
              <a:t>Since there is an estimation error there is accumulated error in the reconstruction</a:t>
            </a:r>
            <a:endParaRPr lang="he-IL"/>
          </a:p>
        </p:txBody>
      </p: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2B89D9EB-4B47-9750-EAE0-FA44B18E8182}"/>
                  </a:ext>
                </a:extLst>
              </p:cNvPr>
              <p:cNvSpPr txBox="1"/>
              <p:nvPr/>
            </p:nvSpPr>
            <p:spPr>
              <a:xfrm>
                <a:off x="7670800" y="2627134"/>
                <a:ext cx="2133600" cy="369332"/>
              </a:xfrm>
              <a:prstGeom prst="rect">
                <a:avLst/>
              </a:prstGeom>
              <a:noFill/>
            </p:spPr>
            <p:txBody>
              <a:bodyPr wrap="square" rtlCol="1">
                <a:spAutoFit/>
              </a:bodyPr>
              <a:lstStyle/>
              <a:p>
                <a:pPr algn="ctr"/>
                <a14:m>
                  <m:oMath xmlns:m="http://schemas.openxmlformats.org/officeDocument/2006/math">
                    <m:sSub>
                      <m:sSubPr>
                        <m:ctrlPr>
                          <a:rPr lang="en-US" b="1" i="1">
                            <a:solidFill>
                              <a:schemeClr val="bg2">
                                <a:lumMod val="50000"/>
                              </a:schemeClr>
                            </a:solidFill>
                            <a:latin typeface="Cambria Math" panose="02040503050406030204" pitchFamily="18" charset="0"/>
                          </a:rPr>
                        </m:ctrlPr>
                      </m:sSubPr>
                      <m:e>
                        <m:r>
                          <a:rPr lang="en-US" b="1" i="1">
                            <a:solidFill>
                              <a:schemeClr val="bg2">
                                <a:lumMod val="50000"/>
                              </a:schemeClr>
                            </a:solidFill>
                            <a:latin typeface="Cambria Math" panose="02040503050406030204" pitchFamily="18" charset="0"/>
                          </a:rPr>
                          <m:t>𝝈</m:t>
                        </m:r>
                      </m:e>
                      <m:sub>
                        <m:r>
                          <a:rPr lang="en-US" b="1" i="1">
                            <a:solidFill>
                              <a:schemeClr val="bg2">
                                <a:lumMod val="50000"/>
                              </a:schemeClr>
                            </a:solidFill>
                            <a:latin typeface="Cambria Math" panose="02040503050406030204" pitchFamily="18" charset="0"/>
                          </a:rPr>
                          <m:t>𝜽</m:t>
                        </m:r>
                      </m:sub>
                    </m:sSub>
                    <m:r>
                      <a:rPr lang="en-US" b="1">
                        <a:solidFill>
                          <a:schemeClr val="bg2">
                            <a:lumMod val="50000"/>
                          </a:schemeClr>
                        </a:solidFill>
                        <a:latin typeface="Cambria Math" panose="02040503050406030204" pitchFamily="18" charset="0"/>
                      </a:rPr>
                      <m:t>/</m:t>
                    </m:r>
                    <m:r>
                      <a:rPr lang="en-US" b="1">
                        <a:solidFill>
                          <a:schemeClr val="bg2">
                            <a:lumMod val="50000"/>
                          </a:schemeClr>
                        </a:solidFill>
                        <a:latin typeface="Cambria Math" panose="02040503050406030204" pitchFamily="18" charset="0"/>
                      </a:rPr>
                      <m:t>𝟏𝟎</m:t>
                    </m:r>
                    <m:r>
                      <a:rPr lang="en-US" b="1" i="1">
                        <a:solidFill>
                          <a:schemeClr val="bg2">
                            <a:lumMod val="50000"/>
                          </a:schemeClr>
                        </a:solidFill>
                        <a:latin typeface="Cambria Math" panose="02040503050406030204" pitchFamily="18" charset="0"/>
                      </a:rPr>
                      <m:t> </m:t>
                    </m:r>
                    <m:r>
                      <a:rPr lang="en-US" b="1" i="0" smtClean="0">
                        <a:solidFill>
                          <a:schemeClr val="bg2">
                            <a:lumMod val="50000"/>
                          </a:schemeClr>
                        </a:solidFill>
                        <a:latin typeface="Cambria Math" panose="02040503050406030204" pitchFamily="18" charset="0"/>
                      </a:rPr>
                      <m:t>≈</m:t>
                    </m:r>
                    <m:r>
                      <a:rPr lang="en-US" b="1" i="0" smtClean="0">
                        <a:solidFill>
                          <a:schemeClr val="bg2">
                            <a:lumMod val="50000"/>
                          </a:schemeClr>
                        </a:solidFill>
                        <a:latin typeface="Cambria Math" panose="02040503050406030204" pitchFamily="18" charset="0"/>
                      </a:rPr>
                      <m:t>𝟏</m:t>
                    </m:r>
                    <m:r>
                      <a:rPr lang="en-US" b="1" i="0" smtClean="0">
                        <a:solidFill>
                          <a:schemeClr val="bg2">
                            <a:lumMod val="50000"/>
                          </a:schemeClr>
                        </a:solidFill>
                        <a:latin typeface="Cambria Math" panose="02040503050406030204" pitchFamily="18" charset="0"/>
                      </a:rPr>
                      <m:t>% </m:t>
                    </m:r>
                  </m:oMath>
                </a14:m>
                <a:r>
                  <a:rPr lang="en-US" b="1">
                    <a:solidFill>
                      <a:schemeClr val="bg2">
                        <a:lumMod val="50000"/>
                      </a:schemeClr>
                    </a:solidFill>
                  </a:rPr>
                  <a:t>MSE</a:t>
                </a:r>
                <a:endParaRPr lang="he-IL" b="1">
                  <a:solidFill>
                    <a:schemeClr val="bg2">
                      <a:lumMod val="50000"/>
                    </a:schemeClr>
                  </a:solidFill>
                </a:endParaRPr>
              </a:p>
            </p:txBody>
          </p:sp>
        </mc:Choice>
        <mc:Fallback xmlns="">
          <p:sp>
            <p:nvSpPr>
              <p:cNvPr id="12" name="תיבת טקסט 11">
                <a:extLst>
                  <a:ext uri="{FF2B5EF4-FFF2-40B4-BE49-F238E27FC236}">
                    <a16:creationId xmlns:a16="http://schemas.microsoft.com/office/drawing/2014/main" id="{2B89D9EB-4B47-9750-EAE0-FA44B18E8182}"/>
                  </a:ext>
                </a:extLst>
              </p:cNvPr>
              <p:cNvSpPr txBox="1">
                <a:spLocks noRot="1" noChangeAspect="1" noMove="1" noResize="1" noEditPoints="1" noAdjustHandles="1" noChangeArrowheads="1" noChangeShapeType="1" noTextEdit="1"/>
              </p:cNvSpPr>
              <p:nvPr/>
            </p:nvSpPr>
            <p:spPr>
              <a:xfrm>
                <a:off x="7670800" y="2627134"/>
                <a:ext cx="2133600" cy="369332"/>
              </a:xfrm>
              <a:prstGeom prst="rect">
                <a:avLst/>
              </a:prstGeom>
              <a:blipFill>
                <a:blip r:embed="rId4"/>
                <a:stretch>
                  <a:fillRect t="-9836" b="-24590"/>
                </a:stretch>
              </a:blipFill>
            </p:spPr>
            <p:txBody>
              <a:bodyPr/>
              <a:lstStyle/>
              <a:p>
                <a:r>
                  <a:rPr lang="en-US">
                    <a:noFill/>
                  </a:rPr>
                  <a:t> </a:t>
                </a:r>
              </a:p>
            </p:txBody>
          </p:sp>
        </mc:Fallback>
      </mc:AlternateContent>
      <p:pic>
        <p:nvPicPr>
          <p:cNvPr id="14" name="תמונה 13">
            <a:extLst>
              <a:ext uri="{FF2B5EF4-FFF2-40B4-BE49-F238E27FC236}">
                <a16:creationId xmlns:a16="http://schemas.microsoft.com/office/drawing/2014/main" id="{98587E2B-9231-933C-EF53-95CD60CDF308}"/>
              </a:ext>
            </a:extLst>
          </p:cNvPr>
          <p:cNvPicPr>
            <a:picLocks noChangeAspect="1"/>
          </p:cNvPicPr>
          <p:nvPr/>
        </p:nvPicPr>
        <p:blipFill>
          <a:blip r:embed="rId5"/>
          <a:stretch>
            <a:fillRect/>
          </a:stretch>
        </p:blipFill>
        <p:spPr>
          <a:xfrm>
            <a:off x="876300" y="3084331"/>
            <a:ext cx="4495800" cy="3501536"/>
          </a:xfrm>
          <a:prstGeom prst="rect">
            <a:avLst/>
          </a:prstGeom>
        </p:spPr>
      </p:pic>
      <p:pic>
        <p:nvPicPr>
          <p:cNvPr id="16" name="תמונה 15">
            <a:extLst>
              <a:ext uri="{FF2B5EF4-FFF2-40B4-BE49-F238E27FC236}">
                <a16:creationId xmlns:a16="http://schemas.microsoft.com/office/drawing/2014/main" id="{4B00AB5C-AF98-40CC-92B4-5C32D72B4A66}"/>
              </a:ext>
            </a:extLst>
          </p:cNvPr>
          <p:cNvPicPr>
            <a:picLocks noChangeAspect="1"/>
          </p:cNvPicPr>
          <p:nvPr/>
        </p:nvPicPr>
        <p:blipFill>
          <a:blip r:embed="rId6"/>
          <a:stretch>
            <a:fillRect/>
          </a:stretch>
        </p:blipFill>
        <p:spPr>
          <a:xfrm>
            <a:off x="6509769" y="3085583"/>
            <a:ext cx="4455662" cy="3499031"/>
          </a:xfrm>
          <a:prstGeom prst="rect">
            <a:avLst/>
          </a:prstGeom>
        </p:spPr>
      </p:pic>
    </p:spTree>
    <p:extLst>
      <p:ext uri="{BB962C8B-B14F-4D97-AF65-F5344CB8AC3E}">
        <p14:creationId xmlns:p14="http://schemas.microsoft.com/office/powerpoint/2010/main" val="420770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0EE47D4-EB47-FCB9-AEF2-976378694965}"/>
              </a:ext>
            </a:extLst>
          </p:cNvPr>
          <p:cNvSpPr>
            <a:spLocks noGrp="1"/>
          </p:cNvSpPr>
          <p:nvPr>
            <p:ph type="title"/>
          </p:nvPr>
        </p:nvSpPr>
        <p:spPr/>
        <p:txBody>
          <a:bodyPr/>
          <a:lstStyle/>
          <a:p>
            <a:r>
              <a:rPr lang="en-US"/>
              <a:t>Error Metrics</a:t>
            </a:r>
          </a:p>
        </p:txBody>
      </p:sp>
      <p:sp>
        <p:nvSpPr>
          <p:cNvPr id="4" name="מציין מיקום של מספר שקופית 3">
            <a:extLst>
              <a:ext uri="{FF2B5EF4-FFF2-40B4-BE49-F238E27FC236}">
                <a16:creationId xmlns:a16="http://schemas.microsoft.com/office/drawing/2014/main" id="{D851E709-75D7-4118-6D3E-BBD7698C3857}"/>
              </a:ext>
            </a:extLst>
          </p:cNvPr>
          <p:cNvSpPr>
            <a:spLocks noGrp="1"/>
          </p:cNvSpPr>
          <p:nvPr>
            <p:ph type="sldNum" sz="quarter" idx="12"/>
          </p:nvPr>
        </p:nvSpPr>
        <p:spPr/>
        <p:txBody>
          <a:bodyPr/>
          <a:lstStyle/>
          <a:p>
            <a:fld id="{B01D9778-10B4-40FB-B4E4-44FA89A86639}" type="slidenum">
              <a:rPr lang="en-US" smtClean="0"/>
              <a:pPr/>
              <a:t>42</a:t>
            </a:fld>
            <a:endParaRPr lang="en-US"/>
          </a:p>
        </p:txBody>
      </p:sp>
      <p:sp>
        <p:nvSpPr>
          <p:cNvPr id="8" name="מציין מיקום תוכן 7">
            <a:extLst>
              <a:ext uri="{FF2B5EF4-FFF2-40B4-BE49-F238E27FC236}">
                <a16:creationId xmlns:a16="http://schemas.microsoft.com/office/drawing/2014/main" id="{A642BECC-2127-B557-6431-762E5BC87D60}"/>
              </a:ext>
            </a:extLst>
          </p:cNvPr>
          <p:cNvSpPr>
            <a:spLocks noGrp="1"/>
          </p:cNvSpPr>
          <p:nvPr>
            <p:ph idx="1"/>
          </p:nvPr>
        </p:nvSpPr>
        <p:spPr/>
        <p:txBody>
          <a:bodyPr/>
          <a:lstStyle/>
          <a:p>
            <a:r>
              <a:rPr lang="en-US"/>
              <a:t>Some sources refer to the first and last event of each change as the most informative, hence we decided to use them to evaluate the algorithms performance</a:t>
            </a:r>
            <a:endParaRPr lang="he-IL"/>
          </a:p>
        </p:txBody>
      </p:sp>
      <mc:AlternateContent xmlns:mc="http://schemas.openxmlformats.org/markup-compatibility/2006" xmlns:a14="http://schemas.microsoft.com/office/drawing/2010/main">
        <mc:Choice Requires="a14">
          <p:graphicFrame>
            <p:nvGraphicFramePr>
              <p:cNvPr id="9" name="טבלה 6">
                <a:extLst>
                  <a:ext uri="{FF2B5EF4-FFF2-40B4-BE49-F238E27FC236}">
                    <a16:creationId xmlns:a16="http://schemas.microsoft.com/office/drawing/2014/main" id="{79E3739C-8903-EF37-CE00-7719A16727C5}"/>
                  </a:ext>
                </a:extLst>
              </p:cNvPr>
              <p:cNvGraphicFramePr>
                <a:graphicFrameLocks/>
              </p:cNvGraphicFramePr>
              <p:nvPr>
                <p:extLst>
                  <p:ext uri="{D42A27DB-BD31-4B8C-83A1-F6EECF244321}">
                    <p14:modId xmlns:p14="http://schemas.microsoft.com/office/powerpoint/2010/main" val="4274023756"/>
                  </p:ext>
                </p:extLst>
              </p:nvPr>
            </p:nvGraphicFramePr>
            <p:xfrm>
              <a:off x="342900" y="3429000"/>
              <a:ext cx="11506200" cy="1920240"/>
            </p:xfrm>
            <a:graphic>
              <a:graphicData uri="http://schemas.openxmlformats.org/drawingml/2006/table">
                <a:tbl>
                  <a:tblPr rtl="1" firstRow="1" bandRow="1">
                    <a:tableStyleId>{8EC20E35-A176-4012-BC5E-935CFFF8708E}</a:tableStyleId>
                  </a:tblPr>
                  <a:tblGrid>
                    <a:gridCol w="2579914">
                      <a:extLst>
                        <a:ext uri="{9D8B030D-6E8A-4147-A177-3AD203B41FA5}">
                          <a16:colId xmlns:a16="http://schemas.microsoft.com/office/drawing/2014/main" val="1748183766"/>
                        </a:ext>
                      </a:extLst>
                    </a:gridCol>
                    <a:gridCol w="2286853">
                      <a:extLst>
                        <a:ext uri="{9D8B030D-6E8A-4147-A177-3AD203B41FA5}">
                          <a16:colId xmlns:a16="http://schemas.microsoft.com/office/drawing/2014/main" val="3813406099"/>
                        </a:ext>
                      </a:extLst>
                    </a:gridCol>
                    <a:gridCol w="2036953">
                      <a:extLst>
                        <a:ext uri="{9D8B030D-6E8A-4147-A177-3AD203B41FA5}">
                          <a16:colId xmlns:a16="http://schemas.microsoft.com/office/drawing/2014/main" val="2265264840"/>
                        </a:ext>
                      </a:extLst>
                    </a:gridCol>
                    <a:gridCol w="2301240">
                      <a:extLst>
                        <a:ext uri="{9D8B030D-6E8A-4147-A177-3AD203B41FA5}">
                          <a16:colId xmlns:a16="http://schemas.microsoft.com/office/drawing/2014/main" val="1810795719"/>
                        </a:ext>
                      </a:extLst>
                    </a:gridCol>
                    <a:gridCol w="2301240">
                      <a:extLst>
                        <a:ext uri="{9D8B030D-6E8A-4147-A177-3AD203B41FA5}">
                          <a16:colId xmlns:a16="http://schemas.microsoft.com/office/drawing/2014/main" val="292584455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Post-</a:t>
                          </a:r>
                          <a:r>
                            <a:rPr lang="en-US" b="1" baseline="0"/>
                            <a:t> Correction </a:t>
                          </a:r>
                          <a14:m>
                            <m:oMath xmlns:m="http://schemas.openxmlformats.org/officeDocument/2006/math">
                              <m:sSub>
                                <m:sSubPr>
                                  <m:ctrlPr>
                                    <a:rPr lang="en-US" b="1" i="1" smtClean="0">
                                      <a:latin typeface="Cambria Math" panose="02040503050406030204" pitchFamily="18" charset="0"/>
                                    </a:rPr>
                                  </m:ctrlPr>
                                </m:sSubPr>
                                <m:e>
                                  <m:r>
                                    <a:rPr lang="he-IL" b="1" smtClean="0">
                                      <a:latin typeface="Cambria Math" panose="02040503050406030204" pitchFamily="18" charset="0"/>
                                    </a:rPr>
                                    <m:t>𝝈</m:t>
                                  </m:r>
                                </m:e>
                                <m:sub>
                                  <m:r>
                                    <a:rPr lang="en-US" b="1" smtClean="0">
                                      <a:latin typeface="Cambria Math" panose="02040503050406030204" pitchFamily="18" charset="0"/>
                                    </a:rPr>
                                    <m:t>𝜽</m:t>
                                  </m:r>
                                </m:sub>
                              </m:sSub>
                              <m:r>
                                <a:rPr lang="en-US" b="1" smtClean="0">
                                  <a:latin typeface="Cambria Math" panose="02040503050406030204" pitchFamily="18" charset="0"/>
                                </a:rPr>
                                <m:t>/</m:t>
                              </m:r>
                              <m:r>
                                <a:rPr lang="en-US" b="1" smtClean="0">
                                  <a:latin typeface="Cambria Math" panose="02040503050406030204" pitchFamily="18" charset="0"/>
                                </a:rPr>
                                <m:t>𝟏𝟎</m:t>
                              </m:r>
                            </m:oMath>
                          </a14:m>
                          <a:r>
                            <a:rPr lang="en-US"/>
                            <a:t> Estimation Error</a:t>
                          </a:r>
                          <a:endParaRPr lang="he-IL"/>
                        </a:p>
                      </a:txBody>
                      <a:tcPr/>
                    </a:tc>
                    <a:tc>
                      <a:txBody>
                        <a:bodyPr/>
                        <a:lstStyle/>
                        <a:p>
                          <a:pPr algn="l" rtl="0"/>
                          <a:r>
                            <a:rPr lang="en-US" b="1"/>
                            <a:t>Post-Correction</a:t>
                          </a:r>
                          <a:r>
                            <a:rPr lang="en-US" b="1" baseline="0"/>
                            <a:t> </a:t>
                          </a:r>
                          <a14:m>
                            <m:oMath xmlns:m="http://schemas.openxmlformats.org/officeDocument/2006/math">
                              <m:sSub>
                                <m:sSubPr>
                                  <m:ctrlPr>
                                    <a:rPr lang="en-US" b="1" i="1" smtClean="0">
                                      <a:latin typeface="Cambria Math" panose="02040503050406030204" pitchFamily="18" charset="0"/>
                                    </a:rPr>
                                  </m:ctrlPr>
                                </m:sSubPr>
                                <m:e>
                                  <m:r>
                                    <a:rPr lang="he-IL" b="1" smtClean="0">
                                      <a:latin typeface="Cambria Math" panose="02040503050406030204" pitchFamily="18" charset="0"/>
                                    </a:rPr>
                                    <m:t>𝝈</m:t>
                                  </m:r>
                                </m:e>
                                <m:sub>
                                  <m:r>
                                    <a:rPr lang="en-US" b="1" smtClean="0">
                                      <a:latin typeface="Cambria Math" panose="02040503050406030204" pitchFamily="18" charset="0"/>
                                    </a:rPr>
                                    <m:t>𝜽</m:t>
                                  </m:r>
                                </m:sub>
                              </m:sSub>
                              <m:r>
                                <a:rPr lang="en-US" b="1" smtClean="0">
                                  <a:latin typeface="Cambria Math" panose="02040503050406030204" pitchFamily="18" charset="0"/>
                                </a:rPr>
                                <m:t>/</m:t>
                              </m:r>
                              <m:r>
                                <a:rPr lang="en-US" b="1" smtClean="0">
                                  <a:latin typeface="Cambria Math" panose="02040503050406030204" pitchFamily="18" charset="0"/>
                                </a:rPr>
                                <m:t>𝟓</m:t>
                              </m:r>
                            </m:oMath>
                          </a14:m>
                          <a:r>
                            <a:rPr lang="en-US"/>
                            <a:t> Estimation Error</a:t>
                          </a:r>
                          <a:endParaRPr lang="he-IL"/>
                        </a:p>
                      </a:txBody>
                      <a:tcPr/>
                    </a:tc>
                    <a:tc>
                      <a:txBody>
                        <a:bodyPr/>
                        <a:lstStyle/>
                        <a:p>
                          <a:pPr algn="l" rtl="0"/>
                          <a:r>
                            <a:rPr lang="en-US"/>
                            <a:t>Post-Correction 0 Estimation Error</a:t>
                          </a:r>
                          <a:endParaRPr lang="he-IL"/>
                        </a:p>
                      </a:txBody>
                      <a:tcPr/>
                    </a:tc>
                    <a:tc>
                      <a:txBody>
                        <a:bodyPr/>
                        <a:lstStyle/>
                        <a:p>
                          <a:pPr algn="l" rtl="0"/>
                          <a:r>
                            <a:rPr lang="en-US"/>
                            <a:t>Pre-Correction</a:t>
                          </a:r>
                          <a:endParaRPr lang="he-IL"/>
                        </a:p>
                      </a:txBody>
                      <a:tcPr/>
                    </a:tc>
                    <a:tc>
                      <a:txBody>
                        <a:bodyPr/>
                        <a:lstStyle/>
                        <a:p>
                          <a:pPr algn="l" rtl="0"/>
                          <a:r>
                            <a:rPr lang="en-US"/>
                            <a:t>Error metric</a:t>
                          </a:r>
                          <a:endParaRPr lang="he-IL"/>
                        </a:p>
                      </a:txBody>
                      <a:tcPr/>
                    </a:tc>
                    <a:extLst>
                      <a:ext uri="{0D108BD9-81ED-4DB2-BD59-A6C34878D82A}">
                        <a16:rowId xmlns:a16="http://schemas.microsoft.com/office/drawing/2014/main" val="152775243"/>
                      </a:ext>
                    </a:extLst>
                  </a:tr>
                  <a:tr h="370840">
                    <a:tc>
                      <a:txBody>
                        <a:bodyPr/>
                        <a:lstStyle/>
                        <a:p>
                          <a:pPr algn="ctr" rtl="0"/>
                          <a:r>
                            <a:rPr lang="en-US"/>
                            <a:t>0.72ms</a:t>
                          </a:r>
                        </a:p>
                      </a:txBody>
                      <a:tcPr/>
                    </a:tc>
                    <a:tc>
                      <a:txBody>
                        <a:bodyPr/>
                        <a:lstStyle/>
                        <a:p>
                          <a:pPr algn="ctr" rtl="0"/>
                          <a:r>
                            <a:rPr lang="en-US"/>
                            <a:t>0.74ms</a:t>
                          </a:r>
                          <a:endParaRPr lang="he-IL"/>
                        </a:p>
                      </a:txBody>
                      <a:tcPr/>
                    </a:tc>
                    <a:tc>
                      <a:txBody>
                        <a:bodyPr/>
                        <a:lstStyle/>
                        <a:p>
                          <a:pPr algn="ctr" rtl="0"/>
                          <a:r>
                            <a:rPr lang="en-US"/>
                            <a:t>0.46ms</a:t>
                          </a:r>
                          <a:endParaRPr lang="he-IL"/>
                        </a:p>
                      </a:txBody>
                      <a:tcPr/>
                    </a:tc>
                    <a:tc>
                      <a:txBody>
                        <a:bodyPr/>
                        <a:lstStyle/>
                        <a:p>
                          <a:pPr algn="ctr" rtl="0"/>
                          <a:r>
                            <a:rPr lang="en-US"/>
                            <a:t>0.57ms</a:t>
                          </a:r>
                          <a:endParaRPr lang="he-IL"/>
                        </a:p>
                      </a:txBody>
                      <a:tcPr/>
                    </a:tc>
                    <a:tc>
                      <a:txBody>
                        <a:bodyPr/>
                        <a:lstStyle/>
                        <a:p>
                          <a:pPr algn="l" rtl="0"/>
                          <a:r>
                            <a:rPr lang="en-US"/>
                            <a:t>Std of first timestamp of the edge</a:t>
                          </a:r>
                          <a:endParaRPr lang="he-IL"/>
                        </a:p>
                      </a:txBody>
                      <a:tcPr/>
                    </a:tc>
                    <a:extLst>
                      <a:ext uri="{0D108BD9-81ED-4DB2-BD59-A6C34878D82A}">
                        <a16:rowId xmlns:a16="http://schemas.microsoft.com/office/drawing/2014/main" val="2421067940"/>
                      </a:ext>
                    </a:extLst>
                  </a:tr>
                  <a:tr h="370840">
                    <a:tc>
                      <a:txBody>
                        <a:bodyPr/>
                        <a:lstStyle/>
                        <a:p>
                          <a:pPr algn="ctr" rtl="0"/>
                          <a:r>
                            <a:rPr lang="en-US"/>
                            <a:t>12.3ms</a:t>
                          </a:r>
                          <a:endParaRPr lang="he-IL"/>
                        </a:p>
                      </a:txBody>
                      <a:tcPr/>
                    </a:tc>
                    <a:tc>
                      <a:txBody>
                        <a:bodyPr/>
                        <a:lstStyle/>
                        <a:p>
                          <a:pPr algn="ctr" rtl="0"/>
                          <a:r>
                            <a:rPr lang="en-US"/>
                            <a:t>12.2ms</a:t>
                          </a:r>
                          <a:endParaRPr lang="he-IL"/>
                        </a:p>
                      </a:txBody>
                      <a:tcPr/>
                    </a:tc>
                    <a:tc>
                      <a:txBody>
                        <a:bodyPr/>
                        <a:lstStyle/>
                        <a:p>
                          <a:pPr algn="ctr" rtl="0"/>
                          <a:r>
                            <a:rPr lang="en-US"/>
                            <a:t>2.23ms</a:t>
                          </a:r>
                          <a:endParaRPr lang="he-IL"/>
                        </a:p>
                      </a:txBody>
                      <a:tcPr/>
                    </a:tc>
                    <a:tc>
                      <a:txBody>
                        <a:bodyPr/>
                        <a:lstStyle/>
                        <a:p>
                          <a:pPr algn="ctr" rtl="0"/>
                          <a:r>
                            <a:rPr lang="en-US"/>
                            <a:t>15ms</a:t>
                          </a:r>
                          <a:endParaRPr lang="he-I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Std of last timestamp of the edge</a:t>
                          </a:r>
                          <a:endParaRPr lang="he-IL"/>
                        </a:p>
                      </a:txBody>
                      <a:tcPr/>
                    </a:tc>
                    <a:extLst>
                      <a:ext uri="{0D108BD9-81ED-4DB2-BD59-A6C34878D82A}">
                        <a16:rowId xmlns:a16="http://schemas.microsoft.com/office/drawing/2014/main" val="2529090005"/>
                      </a:ext>
                    </a:extLst>
                  </a:tr>
                </a:tbl>
              </a:graphicData>
            </a:graphic>
          </p:graphicFrame>
        </mc:Choice>
        <mc:Fallback xmlns="">
          <p:graphicFrame>
            <p:nvGraphicFramePr>
              <p:cNvPr id="9" name="טבלה 6">
                <a:extLst>
                  <a:ext uri="{FF2B5EF4-FFF2-40B4-BE49-F238E27FC236}">
                    <a16:creationId xmlns:a16="http://schemas.microsoft.com/office/drawing/2014/main" id="{79E3739C-8903-EF37-CE00-7719A16727C5}"/>
                  </a:ext>
                </a:extLst>
              </p:cNvPr>
              <p:cNvGraphicFramePr>
                <a:graphicFrameLocks/>
              </p:cNvGraphicFramePr>
              <p:nvPr>
                <p:extLst>
                  <p:ext uri="{D42A27DB-BD31-4B8C-83A1-F6EECF244321}">
                    <p14:modId xmlns:p14="http://schemas.microsoft.com/office/powerpoint/2010/main" val="4274023756"/>
                  </p:ext>
                </p:extLst>
              </p:nvPr>
            </p:nvGraphicFramePr>
            <p:xfrm>
              <a:off x="342900" y="3429000"/>
              <a:ext cx="11506200" cy="1920240"/>
            </p:xfrm>
            <a:graphic>
              <a:graphicData uri="http://schemas.openxmlformats.org/drawingml/2006/table">
                <a:tbl>
                  <a:tblPr rtl="1" firstRow="1" bandRow="1">
                    <a:tableStyleId>{8EC20E35-A176-4012-BC5E-935CFFF8708E}</a:tableStyleId>
                  </a:tblPr>
                  <a:tblGrid>
                    <a:gridCol w="2579914">
                      <a:extLst>
                        <a:ext uri="{9D8B030D-6E8A-4147-A177-3AD203B41FA5}">
                          <a16:colId xmlns:a16="http://schemas.microsoft.com/office/drawing/2014/main" val="1748183766"/>
                        </a:ext>
                      </a:extLst>
                    </a:gridCol>
                    <a:gridCol w="2286853">
                      <a:extLst>
                        <a:ext uri="{9D8B030D-6E8A-4147-A177-3AD203B41FA5}">
                          <a16:colId xmlns:a16="http://schemas.microsoft.com/office/drawing/2014/main" val="3813406099"/>
                        </a:ext>
                      </a:extLst>
                    </a:gridCol>
                    <a:gridCol w="2036953">
                      <a:extLst>
                        <a:ext uri="{9D8B030D-6E8A-4147-A177-3AD203B41FA5}">
                          <a16:colId xmlns:a16="http://schemas.microsoft.com/office/drawing/2014/main" val="2265264840"/>
                        </a:ext>
                      </a:extLst>
                    </a:gridCol>
                    <a:gridCol w="2301240">
                      <a:extLst>
                        <a:ext uri="{9D8B030D-6E8A-4147-A177-3AD203B41FA5}">
                          <a16:colId xmlns:a16="http://schemas.microsoft.com/office/drawing/2014/main" val="1810795719"/>
                        </a:ext>
                      </a:extLst>
                    </a:gridCol>
                    <a:gridCol w="2301240">
                      <a:extLst>
                        <a:ext uri="{9D8B030D-6E8A-4147-A177-3AD203B41FA5}">
                          <a16:colId xmlns:a16="http://schemas.microsoft.com/office/drawing/2014/main" val="2925844555"/>
                        </a:ext>
                      </a:extLst>
                    </a:gridCol>
                  </a:tblGrid>
                  <a:tr h="640080">
                    <a:tc>
                      <a:txBody>
                        <a:bodyPr/>
                        <a:lstStyle/>
                        <a:p>
                          <a:endParaRPr lang="en-US"/>
                        </a:p>
                      </a:txBody>
                      <a:tcPr>
                        <a:blipFill>
                          <a:blip r:embed="rId3"/>
                          <a:stretch>
                            <a:fillRect t="-4762" r="-346809" b="-215238"/>
                          </a:stretch>
                        </a:blipFill>
                      </a:tcPr>
                    </a:tc>
                    <a:tc>
                      <a:txBody>
                        <a:bodyPr/>
                        <a:lstStyle/>
                        <a:p>
                          <a:endParaRPr lang="en-US"/>
                        </a:p>
                      </a:txBody>
                      <a:tcPr>
                        <a:blipFill>
                          <a:blip r:embed="rId3"/>
                          <a:stretch>
                            <a:fillRect l="-112500" t="-4762" r="-290160" b="-215238"/>
                          </a:stretch>
                        </a:blipFill>
                      </a:tcPr>
                    </a:tc>
                    <a:tc>
                      <a:txBody>
                        <a:bodyPr/>
                        <a:lstStyle/>
                        <a:p>
                          <a:pPr algn="l" rtl="0"/>
                          <a:r>
                            <a:rPr lang="en-US"/>
                            <a:t>Post-Correction 0 Estimation Error</a:t>
                          </a:r>
                          <a:endParaRPr lang="he-IL"/>
                        </a:p>
                      </a:txBody>
                      <a:tcPr/>
                    </a:tc>
                    <a:tc>
                      <a:txBody>
                        <a:bodyPr/>
                        <a:lstStyle/>
                        <a:p>
                          <a:pPr algn="l" rtl="0"/>
                          <a:r>
                            <a:rPr lang="en-US"/>
                            <a:t>Pre-Correction</a:t>
                          </a:r>
                          <a:endParaRPr lang="he-IL"/>
                        </a:p>
                      </a:txBody>
                      <a:tcPr/>
                    </a:tc>
                    <a:tc>
                      <a:txBody>
                        <a:bodyPr/>
                        <a:lstStyle/>
                        <a:p>
                          <a:pPr algn="l" rtl="0"/>
                          <a:r>
                            <a:rPr lang="en-US"/>
                            <a:t>Error metric</a:t>
                          </a:r>
                          <a:endParaRPr lang="he-IL"/>
                        </a:p>
                      </a:txBody>
                      <a:tcPr/>
                    </a:tc>
                    <a:extLst>
                      <a:ext uri="{0D108BD9-81ED-4DB2-BD59-A6C34878D82A}">
                        <a16:rowId xmlns:a16="http://schemas.microsoft.com/office/drawing/2014/main" val="152775243"/>
                      </a:ext>
                    </a:extLst>
                  </a:tr>
                  <a:tr h="640080">
                    <a:tc>
                      <a:txBody>
                        <a:bodyPr/>
                        <a:lstStyle/>
                        <a:p>
                          <a:pPr algn="ctr" rtl="0"/>
                          <a:r>
                            <a:rPr lang="en-US"/>
                            <a:t>0.72ms</a:t>
                          </a:r>
                        </a:p>
                      </a:txBody>
                      <a:tcPr/>
                    </a:tc>
                    <a:tc>
                      <a:txBody>
                        <a:bodyPr/>
                        <a:lstStyle/>
                        <a:p>
                          <a:pPr algn="ctr" rtl="0"/>
                          <a:r>
                            <a:rPr lang="en-US"/>
                            <a:t>0.74ms</a:t>
                          </a:r>
                          <a:endParaRPr lang="he-IL"/>
                        </a:p>
                      </a:txBody>
                      <a:tcPr/>
                    </a:tc>
                    <a:tc>
                      <a:txBody>
                        <a:bodyPr/>
                        <a:lstStyle/>
                        <a:p>
                          <a:pPr algn="ctr" rtl="0"/>
                          <a:r>
                            <a:rPr lang="en-US"/>
                            <a:t>0.46ms</a:t>
                          </a:r>
                          <a:endParaRPr lang="he-IL"/>
                        </a:p>
                      </a:txBody>
                      <a:tcPr/>
                    </a:tc>
                    <a:tc>
                      <a:txBody>
                        <a:bodyPr/>
                        <a:lstStyle/>
                        <a:p>
                          <a:pPr algn="ctr" rtl="0"/>
                          <a:r>
                            <a:rPr lang="en-US"/>
                            <a:t>0.57ms</a:t>
                          </a:r>
                          <a:endParaRPr lang="he-IL"/>
                        </a:p>
                      </a:txBody>
                      <a:tcPr/>
                    </a:tc>
                    <a:tc>
                      <a:txBody>
                        <a:bodyPr/>
                        <a:lstStyle/>
                        <a:p>
                          <a:pPr algn="l" rtl="0"/>
                          <a:r>
                            <a:rPr lang="en-US"/>
                            <a:t>Std of first timestamp of the edge</a:t>
                          </a:r>
                          <a:endParaRPr lang="he-IL"/>
                        </a:p>
                      </a:txBody>
                      <a:tcPr/>
                    </a:tc>
                    <a:extLst>
                      <a:ext uri="{0D108BD9-81ED-4DB2-BD59-A6C34878D82A}">
                        <a16:rowId xmlns:a16="http://schemas.microsoft.com/office/drawing/2014/main" val="2421067940"/>
                      </a:ext>
                    </a:extLst>
                  </a:tr>
                  <a:tr h="640080">
                    <a:tc>
                      <a:txBody>
                        <a:bodyPr/>
                        <a:lstStyle/>
                        <a:p>
                          <a:pPr algn="ctr" rtl="0"/>
                          <a:r>
                            <a:rPr lang="en-US"/>
                            <a:t>12.3ms</a:t>
                          </a:r>
                          <a:endParaRPr lang="he-IL"/>
                        </a:p>
                      </a:txBody>
                      <a:tcPr/>
                    </a:tc>
                    <a:tc>
                      <a:txBody>
                        <a:bodyPr/>
                        <a:lstStyle/>
                        <a:p>
                          <a:pPr algn="ctr" rtl="0"/>
                          <a:r>
                            <a:rPr lang="en-US"/>
                            <a:t>12.2ms</a:t>
                          </a:r>
                          <a:endParaRPr lang="he-IL"/>
                        </a:p>
                      </a:txBody>
                      <a:tcPr/>
                    </a:tc>
                    <a:tc>
                      <a:txBody>
                        <a:bodyPr/>
                        <a:lstStyle/>
                        <a:p>
                          <a:pPr algn="ctr" rtl="0"/>
                          <a:r>
                            <a:rPr lang="en-US"/>
                            <a:t>2.23ms</a:t>
                          </a:r>
                          <a:endParaRPr lang="he-IL"/>
                        </a:p>
                      </a:txBody>
                      <a:tcPr/>
                    </a:tc>
                    <a:tc>
                      <a:txBody>
                        <a:bodyPr/>
                        <a:lstStyle/>
                        <a:p>
                          <a:pPr algn="ctr" rtl="0"/>
                          <a:r>
                            <a:rPr lang="en-US"/>
                            <a:t>15ms</a:t>
                          </a:r>
                          <a:endParaRPr lang="he-I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Std of last timestamp of the edge</a:t>
                          </a:r>
                          <a:endParaRPr lang="he-IL"/>
                        </a:p>
                      </a:txBody>
                      <a:tcPr/>
                    </a:tc>
                    <a:extLst>
                      <a:ext uri="{0D108BD9-81ED-4DB2-BD59-A6C34878D82A}">
                        <a16:rowId xmlns:a16="http://schemas.microsoft.com/office/drawing/2014/main" val="2529090005"/>
                      </a:ext>
                    </a:extLst>
                  </a:tr>
                </a:tbl>
              </a:graphicData>
            </a:graphic>
          </p:graphicFrame>
        </mc:Fallback>
      </mc:AlternateContent>
    </p:spTree>
    <p:extLst>
      <p:ext uri="{BB962C8B-B14F-4D97-AF65-F5344CB8AC3E}">
        <p14:creationId xmlns:p14="http://schemas.microsoft.com/office/powerpoint/2010/main" val="68650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002060"/>
                </a:solidFill>
              </a:rPr>
              <a:t>Agenda</a:t>
            </a:r>
            <a:endParaRPr lang="he-IL">
              <a:solidFill>
                <a:srgbClr val="002060"/>
              </a:solidFill>
            </a:endParaRPr>
          </a:p>
        </p:txBody>
      </p:sp>
      <p:sp>
        <p:nvSpPr>
          <p:cNvPr id="3" name="Content Placeholder 2"/>
          <p:cNvSpPr>
            <a:spLocks noGrp="1"/>
          </p:cNvSpPr>
          <p:nvPr>
            <p:ph idx="1"/>
          </p:nvPr>
        </p:nvSpPr>
        <p:spPr>
          <a:xfrm>
            <a:off x="609600" y="1447800"/>
            <a:ext cx="10972800" cy="3697904"/>
          </a:xfrm>
        </p:spPr>
        <p:txBody>
          <a:bodyPr vert="horz" lIns="91440" tIns="45720" rIns="91440" bIns="45720" rtlCol="1" anchor="t">
            <a:normAutofit/>
          </a:bodyPr>
          <a:lstStyle/>
          <a:p>
            <a:r>
              <a:rPr lang="en-US">
                <a:solidFill>
                  <a:schemeClr val="bg1">
                    <a:lumMod val="65000"/>
                  </a:schemeClr>
                </a:solidFill>
                <a:cs typeface="Calibri"/>
              </a:rPr>
              <a:t>Background</a:t>
            </a:r>
          </a:p>
          <a:p>
            <a:r>
              <a:rPr lang="en-US">
                <a:solidFill>
                  <a:schemeClr val="bg1">
                    <a:lumMod val="65000"/>
                  </a:schemeClr>
                </a:solidFill>
                <a:cs typeface="Calibri"/>
              </a:rPr>
              <a:t>Noise Sources</a:t>
            </a:r>
          </a:p>
          <a:p>
            <a:r>
              <a:rPr lang="en-US">
                <a:solidFill>
                  <a:schemeClr val="bg1">
                    <a:lumMod val="65000"/>
                  </a:schemeClr>
                </a:solidFill>
                <a:ea typeface="Calibri"/>
                <a:cs typeface="Calibri"/>
              </a:rPr>
              <a:t>Simulation Environment</a:t>
            </a:r>
          </a:p>
          <a:p>
            <a:r>
              <a:rPr lang="en-US">
                <a:solidFill>
                  <a:schemeClr val="bg1">
                    <a:lumMod val="65000"/>
                  </a:schemeClr>
                </a:solidFill>
                <a:cs typeface="Calibri"/>
              </a:rPr>
              <a:t>Threshold Estimation and Correction</a:t>
            </a:r>
          </a:p>
          <a:p>
            <a:r>
              <a:rPr lang="en-US">
                <a:solidFill>
                  <a:schemeClr val="bg1">
                    <a:lumMod val="65000"/>
                  </a:schemeClr>
                </a:solidFill>
                <a:cs typeface="Calibri"/>
              </a:rPr>
              <a:t>Performance Analysis</a:t>
            </a:r>
          </a:p>
          <a:p>
            <a:r>
              <a:rPr lang="en-US">
                <a:solidFill>
                  <a:srgbClr val="002060"/>
                </a:solidFill>
                <a:cs typeface="Calibri"/>
              </a:rPr>
              <a:t>Conclusions and Future Work</a:t>
            </a:r>
          </a:p>
          <a:p>
            <a:pPr lvl="1"/>
            <a:endParaRPr lang="en-US">
              <a:solidFill>
                <a:srgbClr val="002060"/>
              </a:solidFill>
              <a:ea typeface="Calibri"/>
              <a:cs typeface="Calibri"/>
            </a:endParaRPr>
          </a:p>
          <a:p>
            <a:pPr lvl="1"/>
            <a:endParaRPr lang="en-US">
              <a:solidFill>
                <a:srgbClr val="002060"/>
              </a:solidFill>
              <a:ea typeface="Calibri"/>
              <a:cs typeface="Calibri"/>
            </a:endParaRPr>
          </a:p>
          <a:p>
            <a:pPr lvl="1"/>
            <a:endParaRPr lang="en-US">
              <a:solidFill>
                <a:srgbClr val="002060"/>
              </a:solidFill>
              <a:ea typeface="Calibri"/>
              <a:cs typeface="Calibri"/>
            </a:endParaRPr>
          </a:p>
          <a:p>
            <a:pPr marL="857250" lvl="1" indent="-457200"/>
            <a:endParaRPr lang="he-IL">
              <a:solidFill>
                <a:srgbClr val="002060"/>
              </a:solidFill>
              <a:ea typeface="Calibri"/>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43</a:t>
            </a:fld>
            <a:endParaRPr lang="en-US"/>
          </a:p>
        </p:txBody>
      </p:sp>
    </p:spTree>
    <p:extLst>
      <p:ext uri="{BB962C8B-B14F-4D97-AF65-F5344CB8AC3E}">
        <p14:creationId xmlns:p14="http://schemas.microsoft.com/office/powerpoint/2010/main" val="394318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06BBC1-3DFD-2EE4-6A38-518A1BC4556D}"/>
              </a:ext>
            </a:extLst>
          </p:cNvPr>
          <p:cNvSpPr>
            <a:spLocks noGrp="1"/>
          </p:cNvSpPr>
          <p:nvPr>
            <p:ph type="title"/>
          </p:nvPr>
        </p:nvSpPr>
        <p:spPr/>
        <p:txBody>
          <a:bodyPr/>
          <a:lstStyle/>
          <a:p>
            <a:r>
              <a:rPr lang="en-US"/>
              <a:t>Conclusions</a:t>
            </a:r>
            <a:endParaRPr lang="en-US">
              <a:cs typeface="Calibri"/>
            </a:endParaRPr>
          </a:p>
        </p:txBody>
      </p:sp>
      <p:sp>
        <p:nvSpPr>
          <p:cNvPr id="3" name="מציין מיקום תוכן 2">
            <a:extLst>
              <a:ext uri="{FF2B5EF4-FFF2-40B4-BE49-F238E27FC236}">
                <a16:creationId xmlns:a16="http://schemas.microsoft.com/office/drawing/2014/main" id="{543560DB-BADD-C29D-F3F5-194139CF1085}"/>
              </a:ext>
            </a:extLst>
          </p:cNvPr>
          <p:cNvSpPr>
            <a:spLocks noGrp="1"/>
          </p:cNvSpPr>
          <p:nvPr>
            <p:ph idx="1"/>
          </p:nvPr>
        </p:nvSpPr>
        <p:spPr/>
        <p:txBody>
          <a:bodyPr vert="horz" lIns="91440" tIns="45720" rIns="91440" bIns="45720" rtlCol="1" anchor="t">
            <a:normAutofit/>
          </a:bodyPr>
          <a:lstStyle/>
          <a:p>
            <a:r>
              <a:rPr lang="en-US">
                <a:cs typeface="Calibri"/>
              </a:rPr>
              <a:t>Threshold Estimation</a:t>
            </a:r>
          </a:p>
          <a:p>
            <a:pPr lvl="1"/>
            <a:r>
              <a:rPr lang="en-US">
                <a:cs typeface="Calibri"/>
              </a:rPr>
              <a:t>The statistical nature is predicted by the estimation algorithm</a:t>
            </a:r>
          </a:p>
          <a:p>
            <a:pPr lvl="1"/>
            <a:r>
              <a:rPr lang="en-US">
                <a:cs typeface="Calibri"/>
              </a:rPr>
              <a:t>5-7% errors was achieved for both positive and negative thresholds</a:t>
            </a:r>
          </a:p>
          <a:p>
            <a:pPr lvl="1"/>
            <a:r>
              <a:rPr lang="en-US">
                <a:cs typeface="Calibri"/>
              </a:rPr>
              <a:t>Analysis relatively to ground truth rather than video reconstruction performance</a:t>
            </a:r>
          </a:p>
          <a:p>
            <a:r>
              <a:rPr lang="en-US">
                <a:cs typeface="Calibri"/>
              </a:rPr>
              <a:t>Threshold Correction</a:t>
            </a:r>
          </a:p>
          <a:p>
            <a:pPr lvl="1"/>
            <a:r>
              <a:rPr lang="en-US">
                <a:cs typeface="Calibri"/>
              </a:rPr>
              <a:t>The algorithm improves the uniformity between the pixels</a:t>
            </a:r>
          </a:p>
          <a:p>
            <a:pPr lvl="1"/>
            <a:r>
              <a:rPr lang="en-US">
                <a:cs typeface="Calibri"/>
              </a:rPr>
              <a:t>New approach to denoising, contrary to removing events</a:t>
            </a:r>
          </a:p>
        </p:txBody>
      </p:sp>
      <p:sp>
        <p:nvSpPr>
          <p:cNvPr id="4" name="מציין מיקום של מספר שקופית 3">
            <a:extLst>
              <a:ext uri="{FF2B5EF4-FFF2-40B4-BE49-F238E27FC236}">
                <a16:creationId xmlns:a16="http://schemas.microsoft.com/office/drawing/2014/main" id="{00374E51-C2F8-6F1F-71B8-72F9E4F26391}"/>
              </a:ext>
            </a:extLst>
          </p:cNvPr>
          <p:cNvSpPr>
            <a:spLocks noGrp="1"/>
          </p:cNvSpPr>
          <p:nvPr>
            <p:ph type="sldNum" sz="quarter" idx="12"/>
          </p:nvPr>
        </p:nvSpPr>
        <p:spPr/>
        <p:txBody>
          <a:bodyPr/>
          <a:lstStyle/>
          <a:p>
            <a:fld id="{B01D9778-10B4-40FB-B4E4-44FA89A86639}" type="slidenum">
              <a:rPr lang="en-US" smtClean="0"/>
              <a:pPr/>
              <a:t>44</a:t>
            </a:fld>
            <a:endParaRPr lang="en-US"/>
          </a:p>
        </p:txBody>
      </p:sp>
    </p:spTree>
    <p:extLst>
      <p:ext uri="{BB962C8B-B14F-4D97-AF65-F5344CB8AC3E}">
        <p14:creationId xmlns:p14="http://schemas.microsoft.com/office/powerpoint/2010/main" val="325133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31251-AF82-C71C-A5E1-793C3DF9049C}"/>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21B268ED-9A53-9D9E-3A38-4FBCC88DCC5D}"/>
              </a:ext>
            </a:extLst>
          </p:cNvPr>
          <p:cNvSpPr>
            <a:spLocks noGrp="1"/>
          </p:cNvSpPr>
          <p:nvPr>
            <p:ph idx="1"/>
          </p:nvPr>
        </p:nvSpPr>
        <p:spPr>
          <a:xfrm>
            <a:off x="609600" y="1473201"/>
            <a:ext cx="10972800" cy="4934177"/>
          </a:xfrm>
        </p:spPr>
        <p:txBody>
          <a:bodyPr vert="horz" lIns="91440" tIns="45720" rIns="91440" bIns="45720" rtlCol="1" anchor="t">
            <a:normAutofit/>
          </a:bodyPr>
          <a:lstStyle/>
          <a:p>
            <a:r>
              <a:rPr lang="en-US"/>
              <a:t>Improving Threshold Estimation:</a:t>
            </a:r>
          </a:p>
          <a:p>
            <a:pPr lvl="1"/>
            <a:r>
              <a:rPr lang="en-US"/>
              <a:t>Exploring optimal estimation scenes</a:t>
            </a:r>
            <a:endParaRPr lang="en-US">
              <a:cs typeface="Calibri"/>
            </a:endParaRPr>
          </a:p>
          <a:p>
            <a:pPr lvl="1"/>
            <a:r>
              <a:rPr lang="en-US">
                <a:cs typeface="Calibri"/>
              </a:rPr>
              <a:t>Utilizing illumination data to improve accuracy (</a:t>
            </a:r>
            <a:r>
              <a:rPr lang="en-US" err="1">
                <a:cs typeface="Calibri"/>
              </a:rPr>
              <a:t>OffEI</a:t>
            </a:r>
            <a:r>
              <a:rPr lang="en-US">
                <a:cs typeface="Calibri"/>
              </a:rPr>
              <a:t>/</a:t>
            </a:r>
            <a:r>
              <a:rPr lang="en-US" err="1">
                <a:cs typeface="Calibri"/>
              </a:rPr>
              <a:t>OffE</a:t>
            </a:r>
            <a:r>
              <a:rPr lang="en-US">
                <a:cs typeface="Calibri"/>
              </a:rPr>
              <a:t>)</a:t>
            </a:r>
          </a:p>
          <a:p>
            <a:pPr lvl="1"/>
            <a:r>
              <a:rPr lang="en-US">
                <a:cs typeface="Calibri"/>
              </a:rPr>
              <a:t>Online vs. Offline estimation - don’t assume time invariance </a:t>
            </a:r>
          </a:p>
          <a:p>
            <a:r>
              <a:rPr lang="en-US">
                <a:cs typeface="Calibri"/>
              </a:rPr>
              <a:t>Threshold Correction:</a:t>
            </a:r>
          </a:p>
          <a:p>
            <a:pPr lvl="1"/>
            <a:r>
              <a:rPr lang="en-US">
                <a:cs typeface="Calibri"/>
              </a:rPr>
              <a:t>Developing better performance metrics</a:t>
            </a:r>
          </a:p>
          <a:p>
            <a:pPr lvl="1"/>
            <a:r>
              <a:rPr lang="en-US">
                <a:cs typeface="Calibri"/>
              </a:rPr>
              <a:t>Develop a more noise-robust method</a:t>
            </a:r>
          </a:p>
          <a:p>
            <a:pPr lvl="1"/>
            <a:r>
              <a:rPr lang="en-US">
                <a:cs typeface="Calibri"/>
              </a:rPr>
              <a:t>Exploring higher </a:t>
            </a:r>
            <a:r>
              <a:rPr lang="en-US">
                <a:ea typeface="+mn-lt"/>
                <a:cs typeface="+mn-lt"/>
              </a:rPr>
              <a:t>orders of </a:t>
            </a:r>
            <a:r>
              <a:rPr lang="en-US">
                <a:cs typeface="Calibri"/>
              </a:rPr>
              <a:t>reconstruction</a:t>
            </a:r>
          </a:p>
          <a:p>
            <a:pPr lvl="1"/>
            <a:r>
              <a:rPr lang="en-US">
                <a:cs typeface="Calibri"/>
              </a:rPr>
              <a:t>Test impact of other noise sources on performance</a:t>
            </a:r>
          </a:p>
          <a:p>
            <a:pPr lvl="1"/>
            <a:endParaRPr lang="en-US">
              <a:cs typeface="Calibri"/>
            </a:endParaRPr>
          </a:p>
        </p:txBody>
      </p:sp>
      <p:sp>
        <p:nvSpPr>
          <p:cNvPr id="4" name="Slide Number Placeholder 3">
            <a:extLst>
              <a:ext uri="{FF2B5EF4-FFF2-40B4-BE49-F238E27FC236}">
                <a16:creationId xmlns:a16="http://schemas.microsoft.com/office/drawing/2014/main" id="{48A177AF-CD89-78BE-34F3-2F8331061A66}"/>
              </a:ext>
            </a:extLst>
          </p:cNvPr>
          <p:cNvSpPr>
            <a:spLocks noGrp="1"/>
          </p:cNvSpPr>
          <p:nvPr>
            <p:ph type="sldNum" sz="quarter" idx="12"/>
          </p:nvPr>
        </p:nvSpPr>
        <p:spPr/>
        <p:txBody>
          <a:bodyPr/>
          <a:lstStyle/>
          <a:p>
            <a:fld id="{B01D9778-10B4-40FB-B4E4-44FA89A86639}" type="slidenum">
              <a:rPr lang="en-US" smtClean="0"/>
              <a:pPr/>
              <a:t>45</a:t>
            </a:fld>
            <a:endParaRPr lang="en-US"/>
          </a:p>
        </p:txBody>
      </p:sp>
    </p:spTree>
    <p:extLst>
      <p:ext uri="{BB962C8B-B14F-4D97-AF65-F5344CB8AC3E}">
        <p14:creationId xmlns:p14="http://schemas.microsoft.com/office/powerpoint/2010/main" val="244384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6D3BA19-BD96-ACC7-7EA7-D7353037D7A6}"/>
              </a:ext>
            </a:extLst>
          </p:cNvPr>
          <p:cNvSpPr>
            <a:spLocks noGrp="1"/>
          </p:cNvSpPr>
          <p:nvPr>
            <p:ph type="title"/>
          </p:nvPr>
        </p:nvSpPr>
        <p:spPr/>
        <p:txBody>
          <a:bodyPr/>
          <a:lstStyle/>
          <a:p>
            <a:r>
              <a:rPr lang="en-US"/>
              <a:t>Thank You!</a:t>
            </a:r>
            <a:endParaRPr lang="he-IL"/>
          </a:p>
        </p:txBody>
      </p:sp>
      <p:pic>
        <p:nvPicPr>
          <p:cNvPr id="14" name="מציין מיקום תוכן 13" descr="Thank You Teodor the Cat">
            <a:extLst>
              <a:ext uri="{FF2B5EF4-FFF2-40B4-BE49-F238E27FC236}">
                <a16:creationId xmlns:a16="http://schemas.microsoft.com/office/drawing/2014/main" id="{8E823B30-4CF6-693B-FE42-0EE9CD2A9C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9600" y="1905000"/>
            <a:ext cx="3048000" cy="3048000"/>
          </a:xfrm>
        </p:spPr>
      </p:pic>
      <p:sp>
        <p:nvSpPr>
          <p:cNvPr id="4" name="מציין מיקום של מספר שקופית 3">
            <a:extLst>
              <a:ext uri="{FF2B5EF4-FFF2-40B4-BE49-F238E27FC236}">
                <a16:creationId xmlns:a16="http://schemas.microsoft.com/office/drawing/2014/main" id="{CDB01BD6-79A7-CD86-B8CB-8964DED43049}"/>
              </a:ext>
            </a:extLst>
          </p:cNvPr>
          <p:cNvSpPr>
            <a:spLocks noGrp="1"/>
          </p:cNvSpPr>
          <p:nvPr>
            <p:ph type="sldNum" sz="quarter" idx="12"/>
          </p:nvPr>
        </p:nvSpPr>
        <p:spPr/>
        <p:txBody>
          <a:bodyPr/>
          <a:lstStyle/>
          <a:p>
            <a:fld id="{B01D9778-10B4-40FB-B4E4-44FA89A86639}" type="slidenum">
              <a:rPr lang="en-US" smtClean="0"/>
              <a:pPr/>
              <a:t>46</a:t>
            </a:fld>
            <a:endParaRPr lang="en-US"/>
          </a:p>
        </p:txBody>
      </p:sp>
    </p:spTree>
    <p:extLst>
      <p:ext uri="{BB962C8B-B14F-4D97-AF65-F5344CB8AC3E}">
        <p14:creationId xmlns:p14="http://schemas.microsoft.com/office/powerpoint/2010/main" val="255248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6D3BA19-BD96-ACC7-7EA7-D7353037D7A6}"/>
              </a:ext>
            </a:extLst>
          </p:cNvPr>
          <p:cNvSpPr>
            <a:spLocks noGrp="1"/>
          </p:cNvSpPr>
          <p:nvPr>
            <p:ph type="title"/>
          </p:nvPr>
        </p:nvSpPr>
        <p:spPr>
          <a:xfrm>
            <a:off x="-76200" y="2190750"/>
            <a:ext cx="12344400" cy="2476500"/>
          </a:xfrm>
        </p:spPr>
        <p:txBody>
          <a:bodyPr>
            <a:normAutofit/>
          </a:bodyPr>
          <a:lstStyle/>
          <a:p>
            <a:r>
              <a:rPr lang="en-US" sz="9600"/>
              <a:t>Back Up</a:t>
            </a:r>
            <a:endParaRPr lang="he-IL" sz="9600"/>
          </a:p>
        </p:txBody>
      </p:sp>
      <p:sp>
        <p:nvSpPr>
          <p:cNvPr id="4" name="מציין מיקום של מספר שקופית 3">
            <a:extLst>
              <a:ext uri="{FF2B5EF4-FFF2-40B4-BE49-F238E27FC236}">
                <a16:creationId xmlns:a16="http://schemas.microsoft.com/office/drawing/2014/main" id="{CDB01BD6-79A7-CD86-B8CB-8964DED43049}"/>
              </a:ext>
            </a:extLst>
          </p:cNvPr>
          <p:cNvSpPr>
            <a:spLocks noGrp="1"/>
          </p:cNvSpPr>
          <p:nvPr>
            <p:ph type="sldNum" sz="quarter" idx="12"/>
          </p:nvPr>
        </p:nvSpPr>
        <p:spPr/>
        <p:txBody>
          <a:bodyPr/>
          <a:lstStyle/>
          <a:p>
            <a:fld id="{B01D9778-10B4-40FB-B4E4-44FA89A86639}" type="slidenum">
              <a:rPr lang="en-US" smtClean="0"/>
              <a:pPr/>
              <a:t>47</a:t>
            </a:fld>
            <a:endParaRPr lang="en-US"/>
          </a:p>
        </p:txBody>
      </p:sp>
    </p:spTree>
    <p:extLst>
      <p:ext uri="{BB962C8B-B14F-4D97-AF65-F5344CB8AC3E}">
        <p14:creationId xmlns:p14="http://schemas.microsoft.com/office/powerpoint/2010/main" val="12551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FA96D48-E092-4DF3-DC84-28EEDDE60DDB}"/>
              </a:ext>
            </a:extLst>
          </p:cNvPr>
          <p:cNvSpPr>
            <a:spLocks noGrp="1"/>
          </p:cNvSpPr>
          <p:nvPr>
            <p:ph type="title"/>
          </p:nvPr>
        </p:nvSpPr>
        <p:spPr/>
        <p:txBody>
          <a:bodyPr/>
          <a:lstStyle/>
          <a:p>
            <a:r>
              <a:rPr lang="en-US"/>
              <a:t>Leak Noise Events</a:t>
            </a:r>
          </a:p>
        </p:txBody>
      </p:sp>
      <p:sp>
        <p:nvSpPr>
          <p:cNvPr id="3" name="מציין מיקום תוכן 2">
            <a:extLst>
              <a:ext uri="{FF2B5EF4-FFF2-40B4-BE49-F238E27FC236}">
                <a16:creationId xmlns:a16="http://schemas.microsoft.com/office/drawing/2014/main" id="{3317B6EC-668A-807A-4EDF-B78ABE258090}"/>
              </a:ext>
            </a:extLst>
          </p:cNvPr>
          <p:cNvSpPr>
            <a:spLocks noGrp="1"/>
          </p:cNvSpPr>
          <p:nvPr>
            <p:ph idx="1"/>
          </p:nvPr>
        </p:nvSpPr>
        <p:spPr/>
        <p:txBody>
          <a:bodyPr vert="horz" lIns="91440" tIns="45720" rIns="91440" bIns="45720" rtlCol="1" anchor="t">
            <a:normAutofit/>
          </a:bodyPr>
          <a:lstStyle/>
          <a:p>
            <a:pPr marL="0" indent="0">
              <a:buNone/>
            </a:pPr>
            <a:r>
              <a:rPr lang="en-US" sz="2800" u="sng"/>
              <a:t>Cause #1:</a:t>
            </a:r>
            <a:r>
              <a:rPr lang="en-US" sz="2800"/>
              <a:t> Junction leak current amplified in reset circuit.</a:t>
            </a:r>
            <a:endParaRPr lang="en-US" sz="2800">
              <a:cs typeface="Calibri"/>
            </a:endParaRPr>
          </a:p>
          <a:p>
            <a:pPr marL="0" indent="0">
              <a:buNone/>
            </a:pPr>
            <a:endParaRPr lang="en-US" sz="2800">
              <a:ea typeface="+mn-lt"/>
              <a:cs typeface="+mn-lt"/>
            </a:endParaRPr>
          </a:p>
          <a:p>
            <a:pPr marL="0" indent="0">
              <a:buNone/>
            </a:pPr>
            <a:r>
              <a:rPr lang="en-US" sz="2800" u="sng">
                <a:ea typeface="+mn-lt"/>
                <a:cs typeface="+mn-lt"/>
              </a:rPr>
              <a:t>Cause #2:</a:t>
            </a:r>
            <a:r>
              <a:rPr lang="en-US" sz="2800">
                <a:ea typeface="+mn-lt"/>
                <a:cs typeface="+mn-lt"/>
              </a:rPr>
              <a:t> Parasitic photocurrent in reset transistor (in non-ideal lighting conditions)</a:t>
            </a:r>
            <a:endParaRPr lang="en-US" sz="2800">
              <a:cs typeface="Calibri"/>
            </a:endParaRPr>
          </a:p>
          <a:p>
            <a:pPr marL="0" indent="0">
              <a:buNone/>
            </a:pPr>
            <a:endParaRPr lang="en-US" u="sng">
              <a:cs typeface="Calibri"/>
            </a:endParaRPr>
          </a:p>
        </p:txBody>
      </p:sp>
      <p:sp>
        <p:nvSpPr>
          <p:cNvPr id="4" name="מציין מיקום של מספר שקופית 3">
            <a:extLst>
              <a:ext uri="{FF2B5EF4-FFF2-40B4-BE49-F238E27FC236}">
                <a16:creationId xmlns:a16="http://schemas.microsoft.com/office/drawing/2014/main" id="{C1878C67-9BE0-3463-5D66-BFCA694336B9}"/>
              </a:ext>
            </a:extLst>
          </p:cNvPr>
          <p:cNvSpPr>
            <a:spLocks noGrp="1"/>
          </p:cNvSpPr>
          <p:nvPr>
            <p:ph type="sldNum" sz="quarter" idx="12"/>
          </p:nvPr>
        </p:nvSpPr>
        <p:spPr/>
        <p:txBody>
          <a:bodyPr/>
          <a:lstStyle/>
          <a:p>
            <a:fld id="{B01D9778-10B4-40FB-B4E4-44FA89A86639}" type="slidenum">
              <a:rPr lang="en-US" smtClean="0"/>
              <a:pPr/>
              <a:t>48</a:t>
            </a:fld>
            <a:endParaRPr lang="en-US"/>
          </a:p>
        </p:txBody>
      </p:sp>
      <p:sp>
        <p:nvSpPr>
          <p:cNvPr id="28" name="תיבת טקסט 10">
            <a:extLst>
              <a:ext uri="{FF2B5EF4-FFF2-40B4-BE49-F238E27FC236}">
                <a16:creationId xmlns:a16="http://schemas.microsoft.com/office/drawing/2014/main" id="{3FB33A43-F343-84E8-8FB0-DA14DD20F3E8}"/>
              </a:ext>
            </a:extLst>
          </p:cNvPr>
          <p:cNvSpPr txBox="1"/>
          <p:nvPr/>
        </p:nvSpPr>
        <p:spPr>
          <a:xfrm>
            <a:off x="707094" y="6355767"/>
            <a:ext cx="10058400" cy="307777"/>
          </a:xfrm>
          <a:prstGeom prst="rect">
            <a:avLst/>
          </a:prstGeom>
          <a:noFill/>
        </p:spPr>
        <p:txBody>
          <a:bodyPr wrap="square" lIns="91440" tIns="45720" rIns="91440" bIns="45720" rtlCol="1" anchor="t">
            <a:spAutoFit/>
          </a:bodyPr>
          <a:lstStyle/>
          <a:p>
            <a:r>
              <a:rPr lang="en-US" sz="1400">
                <a:ea typeface="+mn-lt"/>
                <a:cs typeface="+mn-lt"/>
              </a:rPr>
              <a:t>Yuji Nozaki and Tobi Delbruck</a:t>
            </a:r>
            <a:r>
              <a:rPr lang="en-US" sz="1400"/>
              <a:t>, “</a:t>
            </a:r>
            <a:r>
              <a:rPr lang="en-US" sz="1400">
                <a:ea typeface="+mn-lt"/>
                <a:cs typeface="+mn-lt"/>
              </a:rPr>
              <a:t>Temperature and Parasitic Photocurrent Effects in Dynamic Vision Sensors</a:t>
            </a:r>
            <a:r>
              <a:rPr lang="en-US" sz="1400"/>
              <a:t>”</a:t>
            </a:r>
            <a:endParaRPr lang="he-IL" sz="1400">
              <a:cs typeface="Arial"/>
            </a:endParaRPr>
          </a:p>
        </p:txBody>
      </p:sp>
      <p:grpSp>
        <p:nvGrpSpPr>
          <p:cNvPr id="13" name="Group 12">
            <a:extLst>
              <a:ext uri="{FF2B5EF4-FFF2-40B4-BE49-F238E27FC236}">
                <a16:creationId xmlns:a16="http://schemas.microsoft.com/office/drawing/2014/main" id="{452187C0-AC02-CF66-C39F-648073D073D7}"/>
              </a:ext>
            </a:extLst>
          </p:cNvPr>
          <p:cNvGrpSpPr/>
          <p:nvPr/>
        </p:nvGrpSpPr>
        <p:grpSpPr>
          <a:xfrm>
            <a:off x="795647" y="3565925"/>
            <a:ext cx="5227121" cy="2417889"/>
            <a:chOff x="1518062" y="3427379"/>
            <a:chExt cx="5227121" cy="2417889"/>
          </a:xfrm>
        </p:grpSpPr>
        <p:pic>
          <p:nvPicPr>
            <p:cNvPr id="11" name="Picture 11" descr="Diagram, schematic&#10;&#10;Description automatically generated">
              <a:extLst>
                <a:ext uri="{FF2B5EF4-FFF2-40B4-BE49-F238E27FC236}">
                  <a16:creationId xmlns:a16="http://schemas.microsoft.com/office/drawing/2014/main" id="{A208FC2C-3C50-10B9-544B-3E6051F65DDA}"/>
                </a:ext>
              </a:extLst>
            </p:cNvPr>
            <p:cNvPicPr>
              <a:picLocks noChangeAspect="1"/>
            </p:cNvPicPr>
            <p:nvPr/>
          </p:nvPicPr>
          <p:blipFill>
            <a:blip r:embed="rId2"/>
            <a:stretch>
              <a:fillRect/>
            </a:stretch>
          </p:blipFill>
          <p:spPr>
            <a:xfrm>
              <a:off x="1518062" y="3427379"/>
              <a:ext cx="5227121" cy="2417889"/>
            </a:xfrm>
            <a:prstGeom prst="rect">
              <a:avLst/>
            </a:prstGeom>
          </p:spPr>
        </p:pic>
        <p:sp>
          <p:nvSpPr>
            <p:cNvPr id="12" name="Rectangle 11">
              <a:extLst>
                <a:ext uri="{FF2B5EF4-FFF2-40B4-BE49-F238E27FC236}">
                  <a16:creationId xmlns:a16="http://schemas.microsoft.com/office/drawing/2014/main" id="{B9E90605-85CD-51E4-0F45-2D192F71C6F2}"/>
                </a:ext>
              </a:extLst>
            </p:cNvPr>
            <p:cNvSpPr/>
            <p:nvPr/>
          </p:nvSpPr>
          <p:spPr>
            <a:xfrm>
              <a:off x="3382489" y="3892137"/>
              <a:ext cx="1335972" cy="121721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6" descr="Chart, line chart&#10;&#10;Description automatically generated">
            <a:extLst>
              <a:ext uri="{FF2B5EF4-FFF2-40B4-BE49-F238E27FC236}">
                <a16:creationId xmlns:a16="http://schemas.microsoft.com/office/drawing/2014/main" id="{F719C1CE-38E7-14E2-14FA-561F41ECA60E}"/>
              </a:ext>
            </a:extLst>
          </p:cNvPr>
          <p:cNvPicPr>
            <a:picLocks noChangeAspect="1"/>
          </p:cNvPicPr>
          <p:nvPr/>
        </p:nvPicPr>
        <p:blipFill>
          <a:blip r:embed="rId3"/>
          <a:stretch>
            <a:fillRect/>
          </a:stretch>
        </p:blipFill>
        <p:spPr>
          <a:xfrm>
            <a:off x="6228607" y="3764259"/>
            <a:ext cx="5246914" cy="2169663"/>
          </a:xfrm>
          <a:prstGeom prst="rect">
            <a:avLst/>
          </a:prstGeom>
        </p:spPr>
      </p:pic>
      <p:pic>
        <p:nvPicPr>
          <p:cNvPr id="17" name="Picture 17" descr="Text&#10;&#10;Description automatically generated">
            <a:extLst>
              <a:ext uri="{FF2B5EF4-FFF2-40B4-BE49-F238E27FC236}">
                <a16:creationId xmlns:a16="http://schemas.microsoft.com/office/drawing/2014/main" id="{9B2BE035-2ADB-817E-3DBB-E32F42D496F8}"/>
              </a:ext>
            </a:extLst>
          </p:cNvPr>
          <p:cNvPicPr>
            <a:picLocks noChangeAspect="1"/>
          </p:cNvPicPr>
          <p:nvPr/>
        </p:nvPicPr>
        <p:blipFill>
          <a:blip r:embed="rId4"/>
          <a:stretch>
            <a:fillRect/>
          </a:stretch>
        </p:blipFill>
        <p:spPr>
          <a:xfrm>
            <a:off x="3012374" y="2105650"/>
            <a:ext cx="5593277" cy="627896"/>
          </a:xfrm>
          <a:prstGeom prst="rect">
            <a:avLst/>
          </a:prstGeom>
        </p:spPr>
      </p:pic>
    </p:spTree>
    <p:extLst>
      <p:ext uri="{BB962C8B-B14F-4D97-AF65-F5344CB8AC3E}">
        <p14:creationId xmlns:p14="http://schemas.microsoft.com/office/powerpoint/2010/main" val="851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FA96D48-E092-4DF3-DC84-28EEDDE60DDB}"/>
              </a:ext>
            </a:extLst>
          </p:cNvPr>
          <p:cNvSpPr>
            <a:spLocks noGrp="1"/>
          </p:cNvSpPr>
          <p:nvPr>
            <p:ph type="title"/>
          </p:nvPr>
        </p:nvSpPr>
        <p:spPr/>
        <p:txBody>
          <a:bodyPr/>
          <a:lstStyle/>
          <a:p>
            <a:r>
              <a:rPr lang="en-US"/>
              <a:t>Leak Noise Filtering</a:t>
            </a:r>
          </a:p>
        </p:txBody>
      </p:sp>
      <p:sp>
        <p:nvSpPr>
          <p:cNvPr id="4" name="מציין מיקום של מספר שקופית 3">
            <a:extLst>
              <a:ext uri="{FF2B5EF4-FFF2-40B4-BE49-F238E27FC236}">
                <a16:creationId xmlns:a16="http://schemas.microsoft.com/office/drawing/2014/main" id="{C1878C67-9BE0-3463-5D66-BFCA694336B9}"/>
              </a:ext>
            </a:extLst>
          </p:cNvPr>
          <p:cNvSpPr>
            <a:spLocks noGrp="1"/>
          </p:cNvSpPr>
          <p:nvPr>
            <p:ph type="sldNum" sz="quarter" idx="12"/>
          </p:nvPr>
        </p:nvSpPr>
        <p:spPr/>
        <p:txBody>
          <a:bodyPr/>
          <a:lstStyle/>
          <a:p>
            <a:fld id="{B01D9778-10B4-40FB-B4E4-44FA89A86639}" type="slidenum">
              <a:rPr lang="en-US" smtClean="0"/>
              <a:pPr/>
              <a:t>49</a:t>
            </a:fld>
            <a:endParaRPr lang="en-US"/>
          </a:p>
        </p:txBody>
      </p:sp>
      <p:sp>
        <p:nvSpPr>
          <p:cNvPr id="6" name="Content Placeholder 5">
            <a:extLst>
              <a:ext uri="{FF2B5EF4-FFF2-40B4-BE49-F238E27FC236}">
                <a16:creationId xmlns:a16="http://schemas.microsoft.com/office/drawing/2014/main" id="{2E356F4D-5916-425E-1615-0E75416502DE}"/>
              </a:ext>
            </a:extLst>
          </p:cNvPr>
          <p:cNvSpPr>
            <a:spLocks noGrp="1"/>
          </p:cNvSpPr>
          <p:nvPr>
            <p:ph idx="1"/>
          </p:nvPr>
        </p:nvSpPr>
        <p:spPr/>
        <p:txBody>
          <a:bodyPr vert="horz" lIns="91440" tIns="45720" rIns="91440" bIns="45720" rtlCol="1" anchor="t">
            <a:normAutofit/>
          </a:bodyPr>
          <a:lstStyle/>
          <a:p>
            <a:r>
              <a:rPr lang="en-US">
                <a:ea typeface="+mn-lt"/>
                <a:cs typeface="+mn-lt"/>
              </a:rPr>
              <a:t>Literature usually refers to leak noise as part of "Background Activity".</a:t>
            </a:r>
          </a:p>
          <a:p>
            <a:r>
              <a:rPr lang="en-US">
                <a:cs typeface="Calibri"/>
              </a:rPr>
              <a:t>Usually filtered out through low correlation with neighborhood look-back window.</a:t>
            </a:r>
          </a:p>
          <a:p>
            <a:pPr marL="0" indent="0">
              <a:buNone/>
            </a:pPr>
            <a:endParaRPr lang="en-US">
              <a:cs typeface="Calibri"/>
            </a:endParaRPr>
          </a:p>
          <a:p>
            <a:endParaRPr lang="en-US">
              <a:cs typeface="Calibri"/>
            </a:endParaRPr>
          </a:p>
          <a:p>
            <a:endParaRPr lang="en-US">
              <a:cs typeface="Calibri"/>
            </a:endParaRPr>
          </a:p>
        </p:txBody>
      </p:sp>
      <p:pic>
        <p:nvPicPr>
          <p:cNvPr id="3" name="Picture 4" descr="Graphical user interface&#10;&#10;Description automatically generated">
            <a:extLst>
              <a:ext uri="{FF2B5EF4-FFF2-40B4-BE49-F238E27FC236}">
                <a16:creationId xmlns:a16="http://schemas.microsoft.com/office/drawing/2014/main" id="{A5F8B9AB-EC8E-F2E3-0775-1693CEA97156}"/>
              </a:ext>
            </a:extLst>
          </p:cNvPr>
          <p:cNvPicPr>
            <a:picLocks noChangeAspect="1"/>
          </p:cNvPicPr>
          <p:nvPr/>
        </p:nvPicPr>
        <p:blipFill>
          <a:blip r:embed="rId2"/>
          <a:stretch>
            <a:fillRect/>
          </a:stretch>
        </p:blipFill>
        <p:spPr>
          <a:xfrm>
            <a:off x="5525984" y="3429320"/>
            <a:ext cx="4593771" cy="2700998"/>
          </a:xfrm>
          <a:prstGeom prst="rect">
            <a:avLst/>
          </a:prstGeom>
        </p:spPr>
      </p:pic>
    </p:spTree>
    <p:extLst>
      <p:ext uri="{BB962C8B-B14F-4D97-AF65-F5344CB8AC3E}">
        <p14:creationId xmlns:p14="http://schemas.microsoft.com/office/powerpoint/2010/main" val="18832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953C98-21B6-2954-BF6A-6C0C0A266DD6}"/>
              </a:ext>
            </a:extLst>
          </p:cNvPr>
          <p:cNvSpPr>
            <a:spLocks noGrp="1"/>
          </p:cNvSpPr>
          <p:nvPr>
            <p:ph type="title"/>
          </p:nvPr>
        </p:nvSpPr>
        <p:spPr/>
        <p:txBody>
          <a:bodyPr/>
          <a:lstStyle/>
          <a:p>
            <a:r>
              <a:rPr lang="en-US"/>
              <a:t>What is an Event Camera?</a:t>
            </a:r>
            <a:endParaRPr lang="he-IL"/>
          </a:p>
        </p:txBody>
      </p:sp>
      <p:sp>
        <p:nvSpPr>
          <p:cNvPr id="4" name="מציין מיקום של מספר שקופית 3">
            <a:extLst>
              <a:ext uri="{FF2B5EF4-FFF2-40B4-BE49-F238E27FC236}">
                <a16:creationId xmlns:a16="http://schemas.microsoft.com/office/drawing/2014/main" id="{632E3145-14D4-7303-1EAE-054F0225F79B}"/>
              </a:ext>
            </a:extLst>
          </p:cNvPr>
          <p:cNvSpPr>
            <a:spLocks noGrp="1"/>
          </p:cNvSpPr>
          <p:nvPr>
            <p:ph type="sldNum" sz="quarter" idx="12"/>
          </p:nvPr>
        </p:nvSpPr>
        <p:spPr/>
        <p:txBody>
          <a:bodyPr/>
          <a:lstStyle/>
          <a:p>
            <a:fld id="{B01D9778-10B4-40FB-B4E4-44FA89A86639}" type="slidenum">
              <a:rPr lang="en-US" smtClean="0"/>
              <a:pPr/>
              <a:t>5</a:t>
            </a:fld>
            <a:endParaRPr lang="en-US"/>
          </a:p>
        </p:txBody>
      </p:sp>
      <p:sp>
        <p:nvSpPr>
          <p:cNvPr id="11" name="תיבת טקסט 10">
            <a:extLst>
              <a:ext uri="{FF2B5EF4-FFF2-40B4-BE49-F238E27FC236}">
                <a16:creationId xmlns:a16="http://schemas.microsoft.com/office/drawing/2014/main" id="{998859D2-1734-F862-7C96-E5FA7FD12FDE}"/>
              </a:ext>
            </a:extLst>
          </p:cNvPr>
          <p:cNvSpPr txBox="1"/>
          <p:nvPr/>
        </p:nvSpPr>
        <p:spPr>
          <a:xfrm>
            <a:off x="746678" y="6246910"/>
            <a:ext cx="10058400" cy="307777"/>
          </a:xfrm>
          <a:prstGeom prst="rect">
            <a:avLst/>
          </a:prstGeom>
          <a:noFill/>
        </p:spPr>
        <p:txBody>
          <a:bodyPr wrap="square" rtlCol="1">
            <a:spAutoFit/>
          </a:bodyPr>
          <a:lstStyle/>
          <a:p>
            <a:r>
              <a:rPr lang="en-US" sz="1400" err="1"/>
              <a:t>Yuhuang</a:t>
            </a:r>
            <a:r>
              <a:rPr lang="en-US" sz="1400"/>
              <a:t> Hu et al, “v2e: From Video Frames to Realistic DVS Events”</a:t>
            </a:r>
            <a:endParaRPr lang="he-IL" sz="1400"/>
          </a:p>
        </p:txBody>
      </p:sp>
      <p:pic>
        <p:nvPicPr>
          <p:cNvPr id="15" name="Picture 15" descr="Graphical user interface&#10;&#10;Description automatically generated">
            <a:extLst>
              <a:ext uri="{FF2B5EF4-FFF2-40B4-BE49-F238E27FC236}">
                <a16:creationId xmlns:a16="http://schemas.microsoft.com/office/drawing/2014/main" id="{ADC16B43-250F-5950-D7B7-96A24E2612F9}"/>
              </a:ext>
            </a:extLst>
          </p:cNvPr>
          <p:cNvPicPr>
            <a:picLocks noChangeAspect="1"/>
          </p:cNvPicPr>
          <p:nvPr/>
        </p:nvPicPr>
        <p:blipFill>
          <a:blip r:embed="rId3"/>
          <a:stretch>
            <a:fillRect/>
          </a:stretch>
        </p:blipFill>
        <p:spPr>
          <a:xfrm>
            <a:off x="6673305" y="3169920"/>
            <a:ext cx="4452258" cy="1769250"/>
          </a:xfrm>
          <a:prstGeom prst="rect">
            <a:avLst/>
          </a:prstGeom>
          <a:ln>
            <a:solidFill>
              <a:schemeClr val="tx1"/>
            </a:solidFill>
          </a:ln>
        </p:spPr>
      </p:pic>
      <p:sp>
        <p:nvSpPr>
          <p:cNvPr id="16" name="תיבת טקסט 11">
            <a:extLst>
              <a:ext uri="{FF2B5EF4-FFF2-40B4-BE49-F238E27FC236}">
                <a16:creationId xmlns:a16="http://schemas.microsoft.com/office/drawing/2014/main" id="{A0852433-BC1B-55AA-060F-24F635F8BA3C}"/>
              </a:ext>
            </a:extLst>
          </p:cNvPr>
          <p:cNvSpPr txBox="1"/>
          <p:nvPr/>
        </p:nvSpPr>
        <p:spPr>
          <a:xfrm>
            <a:off x="7631249" y="2771873"/>
            <a:ext cx="2536371" cy="369332"/>
          </a:xfrm>
          <a:prstGeom prst="rect">
            <a:avLst/>
          </a:prstGeom>
          <a:noFill/>
        </p:spPr>
        <p:txBody>
          <a:bodyPr wrap="square" lIns="91440" tIns="45720" rIns="91440" bIns="45720" rtlCol="1" anchor="t">
            <a:spAutoFit/>
          </a:bodyPr>
          <a:lstStyle/>
          <a:p>
            <a:pPr algn="ctr"/>
            <a:r>
              <a:rPr lang="en-US" b="1"/>
              <a:t>Example of Data</a:t>
            </a:r>
            <a:endParaRPr lang="en-US">
              <a:ea typeface="Calibri"/>
              <a:cs typeface="Calibri"/>
            </a:endParaRPr>
          </a:p>
        </p:txBody>
      </p:sp>
      <p:sp>
        <p:nvSpPr>
          <p:cNvPr id="3" name="תיבת טקסט 11">
            <a:extLst>
              <a:ext uri="{FF2B5EF4-FFF2-40B4-BE49-F238E27FC236}">
                <a16:creationId xmlns:a16="http://schemas.microsoft.com/office/drawing/2014/main" id="{78AE7449-7096-4CFB-6893-462B3A619B3B}"/>
              </a:ext>
            </a:extLst>
          </p:cNvPr>
          <p:cNvSpPr txBox="1"/>
          <p:nvPr/>
        </p:nvSpPr>
        <p:spPr>
          <a:xfrm>
            <a:off x="2375666" y="2831068"/>
            <a:ext cx="2536371" cy="369332"/>
          </a:xfrm>
          <a:prstGeom prst="rect">
            <a:avLst/>
          </a:prstGeom>
          <a:noFill/>
        </p:spPr>
        <p:txBody>
          <a:bodyPr wrap="square" lIns="91440" tIns="45720" rIns="91440" bIns="45720" rtlCol="1" anchor="t">
            <a:spAutoFit/>
          </a:bodyPr>
          <a:lstStyle/>
          <a:p>
            <a:pPr algn="ctr"/>
            <a:r>
              <a:rPr lang="en-US" b="1">
                <a:ea typeface="Calibri"/>
                <a:cs typeface="Calibri"/>
              </a:rPr>
              <a:t>Operating Principle</a:t>
            </a:r>
            <a:endParaRPr lang="en-US">
              <a:ea typeface="Calibri"/>
              <a:cs typeface="Calibri"/>
            </a:endParaRPr>
          </a:p>
        </p:txBody>
      </p:sp>
      <p:pic>
        <p:nvPicPr>
          <p:cNvPr id="8" name="Picture 7">
            <a:extLst>
              <a:ext uri="{FF2B5EF4-FFF2-40B4-BE49-F238E27FC236}">
                <a16:creationId xmlns:a16="http://schemas.microsoft.com/office/drawing/2014/main" id="{4BBAC1CC-E353-541A-083F-C90CAE52A1B5}"/>
              </a:ext>
            </a:extLst>
          </p:cNvPr>
          <p:cNvPicPr>
            <a:picLocks noChangeAspect="1"/>
          </p:cNvPicPr>
          <p:nvPr/>
        </p:nvPicPr>
        <p:blipFill>
          <a:blip r:embed="rId4"/>
          <a:stretch>
            <a:fillRect/>
          </a:stretch>
        </p:blipFill>
        <p:spPr>
          <a:xfrm>
            <a:off x="1553113" y="3214241"/>
            <a:ext cx="4181475" cy="2409825"/>
          </a:xfrm>
          <a:prstGeom prst="rect">
            <a:avLst/>
          </a:prstGeom>
        </p:spPr>
      </p:pic>
      <p:sp>
        <p:nvSpPr>
          <p:cNvPr id="6" name="מציין מיקום תוכן 2">
            <a:extLst>
              <a:ext uri="{FF2B5EF4-FFF2-40B4-BE49-F238E27FC236}">
                <a16:creationId xmlns:a16="http://schemas.microsoft.com/office/drawing/2014/main" id="{6C50F4B4-8079-71A2-134D-ED528292CA09}"/>
              </a:ext>
            </a:extLst>
          </p:cNvPr>
          <p:cNvSpPr>
            <a:spLocks noGrp="1"/>
          </p:cNvSpPr>
          <p:nvPr>
            <p:ph idx="1"/>
          </p:nvPr>
        </p:nvSpPr>
        <p:spPr>
          <a:xfrm>
            <a:off x="746678" y="1509710"/>
            <a:ext cx="10972800" cy="4525963"/>
          </a:xfrm>
        </p:spPr>
        <p:txBody>
          <a:bodyPr vert="horz" lIns="91440" tIns="45720" rIns="91440" bIns="45720" rtlCol="1" anchor="t">
            <a:normAutofit/>
          </a:bodyPr>
          <a:lstStyle/>
          <a:p>
            <a:r>
              <a:rPr lang="he-IL" sz="2800">
                <a:cs typeface="Calibri"/>
              </a:rPr>
              <a:t>Event Cameras detect changes in brightness levels, allow </a:t>
            </a:r>
            <a:r>
              <a:rPr lang="en-US" sz="2800">
                <a:cs typeface="Calibri"/>
              </a:rPr>
              <a:t>fine</a:t>
            </a:r>
            <a:r>
              <a:rPr lang="he-IL" sz="2800">
                <a:cs typeface="Calibri"/>
              </a:rPr>
              <a:t> temporal resolution and high dynamic range</a:t>
            </a:r>
            <a:endParaRPr lang="he-IL" sz="2800"/>
          </a:p>
          <a:p>
            <a:pPr marL="0" indent="0">
              <a:buNone/>
            </a:pPr>
            <a:endParaRPr lang="he-IL"/>
          </a:p>
        </p:txBody>
      </p:sp>
    </p:spTree>
    <p:extLst>
      <p:ext uri="{BB962C8B-B14F-4D97-AF65-F5344CB8AC3E}">
        <p14:creationId xmlns:p14="http://schemas.microsoft.com/office/powerpoint/2010/main" val="10080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95B836E-D744-496E-4DFF-7CA40C0CD8AC}"/>
              </a:ext>
            </a:extLst>
          </p:cNvPr>
          <p:cNvSpPr>
            <a:spLocks noGrp="1"/>
          </p:cNvSpPr>
          <p:nvPr>
            <p:ph type="title"/>
          </p:nvPr>
        </p:nvSpPr>
        <p:spPr/>
        <p:txBody>
          <a:bodyPr/>
          <a:lstStyle/>
          <a:p>
            <a:r>
              <a:rPr lang="en-US"/>
              <a:t>Dark Current</a:t>
            </a:r>
            <a:endParaRPr lang="he-IL"/>
          </a:p>
        </p:txBody>
      </p:sp>
      <p:sp>
        <p:nvSpPr>
          <p:cNvPr id="3" name="מציין מיקום תוכן 2">
            <a:extLst>
              <a:ext uri="{FF2B5EF4-FFF2-40B4-BE49-F238E27FC236}">
                <a16:creationId xmlns:a16="http://schemas.microsoft.com/office/drawing/2014/main" id="{4114E57C-D505-8B37-216A-2E2FCC6E0362}"/>
              </a:ext>
            </a:extLst>
          </p:cNvPr>
          <p:cNvSpPr>
            <a:spLocks noGrp="1"/>
          </p:cNvSpPr>
          <p:nvPr>
            <p:ph idx="1"/>
          </p:nvPr>
        </p:nvSpPr>
        <p:spPr>
          <a:xfrm>
            <a:off x="609600" y="1361017"/>
            <a:ext cx="10972800" cy="4525963"/>
          </a:xfrm>
        </p:spPr>
        <p:txBody>
          <a:bodyPr/>
          <a:lstStyle/>
          <a:p>
            <a:pPr marL="0" indent="0">
              <a:buNone/>
            </a:pPr>
            <a:r>
              <a:rPr lang="en-US" sz="2800" u="sng"/>
              <a:t>Cause:</a:t>
            </a:r>
            <a:r>
              <a:rPr lang="en-US" sz="2800"/>
              <a:t> leakage current in the photodiode that causes the capacitor to charge and emit random noisy events.</a:t>
            </a:r>
          </a:p>
          <a:p>
            <a:pPr marL="0" indent="0">
              <a:buNone/>
            </a:pPr>
            <a:r>
              <a:rPr lang="en-US" sz="2800"/>
              <a:t>This noise has a smaller effect in brighter lighting conditions</a:t>
            </a:r>
            <a:r>
              <a:rPr lang="en-US"/>
              <a:t>.</a:t>
            </a:r>
          </a:p>
          <a:p>
            <a:pPr marL="0" indent="0">
              <a:buNone/>
            </a:pPr>
            <a:endParaRPr lang="en-US"/>
          </a:p>
        </p:txBody>
      </p:sp>
      <p:sp>
        <p:nvSpPr>
          <p:cNvPr id="4" name="מציין מיקום של מספר שקופית 3">
            <a:extLst>
              <a:ext uri="{FF2B5EF4-FFF2-40B4-BE49-F238E27FC236}">
                <a16:creationId xmlns:a16="http://schemas.microsoft.com/office/drawing/2014/main" id="{B4B83752-BC51-89F0-BBC9-AC59C326AD99}"/>
              </a:ext>
            </a:extLst>
          </p:cNvPr>
          <p:cNvSpPr>
            <a:spLocks noGrp="1"/>
          </p:cNvSpPr>
          <p:nvPr>
            <p:ph type="sldNum" sz="quarter" idx="12"/>
          </p:nvPr>
        </p:nvSpPr>
        <p:spPr/>
        <p:txBody>
          <a:bodyPr/>
          <a:lstStyle/>
          <a:p>
            <a:fld id="{B01D9778-10B4-40FB-B4E4-44FA89A86639}" type="slidenum">
              <a:rPr lang="en-US" smtClean="0"/>
              <a:pPr/>
              <a:t>50</a:t>
            </a:fld>
            <a:endParaRPr lang="en-US"/>
          </a:p>
        </p:txBody>
      </p:sp>
      <p:pic>
        <p:nvPicPr>
          <p:cNvPr id="6" name="תמונה 5">
            <a:extLst>
              <a:ext uri="{FF2B5EF4-FFF2-40B4-BE49-F238E27FC236}">
                <a16:creationId xmlns:a16="http://schemas.microsoft.com/office/drawing/2014/main" id="{5C1B2520-390A-5A70-FAAB-8D311F0C2410}"/>
              </a:ext>
            </a:extLst>
          </p:cNvPr>
          <p:cNvPicPr>
            <a:picLocks noChangeAspect="1"/>
          </p:cNvPicPr>
          <p:nvPr/>
        </p:nvPicPr>
        <p:blipFill>
          <a:blip r:embed="rId3"/>
          <a:stretch>
            <a:fillRect/>
          </a:stretch>
        </p:blipFill>
        <p:spPr>
          <a:xfrm>
            <a:off x="3385801" y="4008227"/>
            <a:ext cx="4568086" cy="1329443"/>
          </a:xfrm>
          <a:prstGeom prst="rect">
            <a:avLst/>
          </a:prstGeom>
        </p:spPr>
      </p:pic>
      <p:pic>
        <p:nvPicPr>
          <p:cNvPr id="8" name="תמונה 7">
            <a:extLst>
              <a:ext uri="{FF2B5EF4-FFF2-40B4-BE49-F238E27FC236}">
                <a16:creationId xmlns:a16="http://schemas.microsoft.com/office/drawing/2014/main" id="{39DAB559-9A29-FFAF-FCBF-E2F64E73CFA0}"/>
              </a:ext>
            </a:extLst>
          </p:cNvPr>
          <p:cNvPicPr>
            <a:picLocks noChangeAspect="1"/>
          </p:cNvPicPr>
          <p:nvPr/>
        </p:nvPicPr>
        <p:blipFill>
          <a:blip r:embed="rId4"/>
          <a:stretch>
            <a:fillRect/>
          </a:stretch>
        </p:blipFill>
        <p:spPr>
          <a:xfrm>
            <a:off x="8534400" y="2914057"/>
            <a:ext cx="2819400" cy="3517784"/>
          </a:xfrm>
          <a:prstGeom prst="rect">
            <a:avLst/>
          </a:prstGeom>
        </p:spPr>
      </p:pic>
      <p:sp>
        <p:nvSpPr>
          <p:cNvPr id="9" name="תיבת טקסט 8">
            <a:extLst>
              <a:ext uri="{FF2B5EF4-FFF2-40B4-BE49-F238E27FC236}">
                <a16:creationId xmlns:a16="http://schemas.microsoft.com/office/drawing/2014/main" id="{5DC30DE5-3AEC-1ECB-0612-3AD98ED44E32}"/>
              </a:ext>
            </a:extLst>
          </p:cNvPr>
          <p:cNvSpPr txBox="1"/>
          <p:nvPr/>
        </p:nvSpPr>
        <p:spPr>
          <a:xfrm>
            <a:off x="640644" y="6429472"/>
            <a:ext cx="10058400" cy="307777"/>
          </a:xfrm>
          <a:prstGeom prst="rect">
            <a:avLst/>
          </a:prstGeom>
          <a:noFill/>
        </p:spPr>
        <p:txBody>
          <a:bodyPr wrap="square" rtlCol="1">
            <a:spAutoFit/>
          </a:bodyPr>
          <a:lstStyle/>
          <a:p>
            <a:r>
              <a:rPr lang="en-US" sz="1400" err="1"/>
              <a:t>Jiangtao</a:t>
            </a:r>
            <a:r>
              <a:rPr lang="en-US" sz="1400"/>
              <a:t> Xu et al, “Analysis of Input-Dependent Noise in Self-Timed Reset Dynamic Vision Sensor and Its Impact on Data Quality”</a:t>
            </a:r>
            <a:endParaRPr lang="he-IL" sz="1400"/>
          </a:p>
        </p:txBody>
      </p:sp>
      <p:pic>
        <p:nvPicPr>
          <p:cNvPr id="7" name="תמונה 6">
            <a:extLst>
              <a:ext uri="{FF2B5EF4-FFF2-40B4-BE49-F238E27FC236}">
                <a16:creationId xmlns:a16="http://schemas.microsoft.com/office/drawing/2014/main" id="{AE607547-08F6-F2AF-4A92-604EBE673284}"/>
              </a:ext>
            </a:extLst>
          </p:cNvPr>
          <p:cNvPicPr>
            <a:picLocks noChangeAspect="1"/>
          </p:cNvPicPr>
          <p:nvPr/>
        </p:nvPicPr>
        <p:blipFill>
          <a:blip r:embed="rId5"/>
          <a:stretch>
            <a:fillRect/>
          </a:stretch>
        </p:blipFill>
        <p:spPr>
          <a:xfrm>
            <a:off x="1009467" y="3243006"/>
            <a:ext cx="3562533" cy="431822"/>
          </a:xfrm>
          <a:prstGeom prst="rect">
            <a:avLst/>
          </a:prstGeom>
        </p:spPr>
      </p:pic>
    </p:spTree>
    <p:extLst>
      <p:ext uri="{BB962C8B-B14F-4D97-AF65-F5344CB8AC3E}">
        <p14:creationId xmlns:p14="http://schemas.microsoft.com/office/powerpoint/2010/main" val="12440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FA96D48-E092-4DF3-DC84-28EEDDE60DDB}"/>
              </a:ext>
            </a:extLst>
          </p:cNvPr>
          <p:cNvSpPr>
            <a:spLocks noGrp="1"/>
          </p:cNvSpPr>
          <p:nvPr>
            <p:ph type="title"/>
          </p:nvPr>
        </p:nvSpPr>
        <p:spPr/>
        <p:txBody>
          <a:bodyPr/>
          <a:lstStyle/>
          <a:p>
            <a:r>
              <a:rPr lang="en-US">
                <a:ea typeface="+mj-lt"/>
                <a:cs typeface="+mj-lt"/>
              </a:rPr>
              <a:t>Shot Noise</a:t>
            </a:r>
            <a:endParaRPr lang="en-US"/>
          </a:p>
        </p:txBody>
      </p:sp>
      <p:sp>
        <p:nvSpPr>
          <p:cNvPr id="3" name="מציין מיקום תוכן 2">
            <a:extLst>
              <a:ext uri="{FF2B5EF4-FFF2-40B4-BE49-F238E27FC236}">
                <a16:creationId xmlns:a16="http://schemas.microsoft.com/office/drawing/2014/main" id="{3317B6EC-668A-807A-4EDF-B78ABE258090}"/>
              </a:ext>
            </a:extLst>
          </p:cNvPr>
          <p:cNvSpPr>
            <a:spLocks noGrp="1"/>
          </p:cNvSpPr>
          <p:nvPr>
            <p:ph idx="1"/>
          </p:nvPr>
        </p:nvSpPr>
        <p:spPr>
          <a:xfrm>
            <a:off x="609600" y="1320801"/>
            <a:ext cx="10972800" cy="4525963"/>
          </a:xfrm>
        </p:spPr>
        <p:txBody>
          <a:bodyPr vert="horz" lIns="91440" tIns="45720" rIns="91440" bIns="45720" rtlCol="1" anchor="t">
            <a:normAutofit/>
          </a:bodyPr>
          <a:lstStyle/>
          <a:p>
            <a:r>
              <a:rPr lang="en-US" sz="2400"/>
              <a:t>The quantum nature of photon absorption in photodiodes causes some of the photons to not generate an electron in the diode.</a:t>
            </a:r>
            <a:endParaRPr lang="en-US" sz="2400">
              <a:cs typeface="Calibri"/>
            </a:endParaRPr>
          </a:p>
          <a:p>
            <a:pPr>
              <a:buFont typeface="Arial"/>
              <a:buChar char="•"/>
            </a:pPr>
            <a:r>
              <a:rPr lang="en-US" sz="2400">
                <a:ea typeface="+mn-lt"/>
                <a:cs typeface="+mn-lt"/>
              </a:rPr>
              <a:t>In event cameras on contrary to regular cameras shot noise affects the latency of events instead of the illumination.</a:t>
            </a:r>
          </a:p>
          <a:p>
            <a:pPr>
              <a:buFont typeface="Arial"/>
              <a:buChar char="•"/>
            </a:pPr>
            <a:r>
              <a:rPr lang="en-US" sz="2400">
                <a:cs typeface="Calibri"/>
              </a:rPr>
              <a:t>True events may be missed, and false events may be added.</a:t>
            </a:r>
          </a:p>
          <a:p>
            <a:pPr marL="0" indent="0">
              <a:buNone/>
            </a:pPr>
            <a:endParaRPr lang="en-US" u="sng">
              <a:cs typeface="Calibri"/>
            </a:endParaRPr>
          </a:p>
        </p:txBody>
      </p:sp>
      <p:sp>
        <p:nvSpPr>
          <p:cNvPr id="4" name="מציין מיקום של מספר שקופית 3">
            <a:extLst>
              <a:ext uri="{FF2B5EF4-FFF2-40B4-BE49-F238E27FC236}">
                <a16:creationId xmlns:a16="http://schemas.microsoft.com/office/drawing/2014/main" id="{C1878C67-9BE0-3463-5D66-BFCA694336B9}"/>
              </a:ext>
            </a:extLst>
          </p:cNvPr>
          <p:cNvSpPr>
            <a:spLocks noGrp="1"/>
          </p:cNvSpPr>
          <p:nvPr>
            <p:ph type="sldNum" sz="quarter" idx="12"/>
          </p:nvPr>
        </p:nvSpPr>
        <p:spPr/>
        <p:txBody>
          <a:bodyPr/>
          <a:lstStyle/>
          <a:p>
            <a:fld id="{B01D9778-10B4-40FB-B4E4-44FA89A86639}" type="slidenum">
              <a:rPr lang="en-US" smtClean="0"/>
              <a:pPr/>
              <a:t>51</a:t>
            </a:fld>
            <a:endParaRPr lang="en-US"/>
          </a:p>
        </p:txBody>
      </p:sp>
      <p:grpSp>
        <p:nvGrpSpPr>
          <p:cNvPr id="7" name="Group 6">
            <a:extLst>
              <a:ext uri="{FF2B5EF4-FFF2-40B4-BE49-F238E27FC236}">
                <a16:creationId xmlns:a16="http://schemas.microsoft.com/office/drawing/2014/main" id="{886D0C73-D109-1B88-FD7F-26D06989BCCF}"/>
              </a:ext>
            </a:extLst>
          </p:cNvPr>
          <p:cNvGrpSpPr/>
          <p:nvPr/>
        </p:nvGrpSpPr>
        <p:grpSpPr>
          <a:xfrm>
            <a:off x="1143000" y="3855913"/>
            <a:ext cx="9894714" cy="2206213"/>
            <a:chOff x="1600200" y="3584980"/>
            <a:chExt cx="9894714" cy="2206213"/>
          </a:xfrm>
        </p:grpSpPr>
        <p:sp>
          <p:nvSpPr>
            <p:cNvPr id="5" name="מלבן: פינות מעוגלות 4">
              <a:extLst>
                <a:ext uri="{FF2B5EF4-FFF2-40B4-BE49-F238E27FC236}">
                  <a16:creationId xmlns:a16="http://schemas.microsoft.com/office/drawing/2014/main" id="{08DA0F01-B247-257C-F591-9105A50DB07F}"/>
                </a:ext>
              </a:extLst>
            </p:cNvPr>
            <p:cNvSpPr/>
            <p:nvPr/>
          </p:nvSpPr>
          <p:spPr>
            <a:xfrm>
              <a:off x="5715000" y="3962400"/>
              <a:ext cx="1828800" cy="182879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9F1B547D-D449-AF3B-5570-8D0CB8B68FF4}"/>
                </a:ext>
              </a:extLst>
            </p:cNvPr>
            <p:cNvSpPr/>
            <p:nvPr/>
          </p:nvSpPr>
          <p:spPr>
            <a:xfrm>
              <a:off x="2057400" y="4495800"/>
              <a:ext cx="228600" cy="228600"/>
            </a:xfrm>
            <a:prstGeom prst="ellipse">
              <a:avLst/>
            </a:prstGeom>
            <a:solidFill>
              <a:srgbClr val="FFFF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אליפסה 9">
              <a:extLst>
                <a:ext uri="{FF2B5EF4-FFF2-40B4-BE49-F238E27FC236}">
                  <a16:creationId xmlns:a16="http://schemas.microsoft.com/office/drawing/2014/main" id="{3310F4C6-AB1B-F6BA-448F-45BDCF878F47}"/>
                </a:ext>
              </a:extLst>
            </p:cNvPr>
            <p:cNvSpPr/>
            <p:nvPr/>
          </p:nvSpPr>
          <p:spPr>
            <a:xfrm>
              <a:off x="2746022" y="4267200"/>
              <a:ext cx="228600" cy="228600"/>
            </a:xfrm>
            <a:prstGeom prst="ellipse">
              <a:avLst/>
            </a:prstGeom>
            <a:solidFill>
              <a:srgbClr val="FFFF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אליפסה 10">
              <a:extLst>
                <a:ext uri="{FF2B5EF4-FFF2-40B4-BE49-F238E27FC236}">
                  <a16:creationId xmlns:a16="http://schemas.microsoft.com/office/drawing/2014/main" id="{3A4979A4-F421-4CB8-559E-1DBCD351213A}"/>
                </a:ext>
              </a:extLst>
            </p:cNvPr>
            <p:cNvSpPr/>
            <p:nvPr/>
          </p:nvSpPr>
          <p:spPr>
            <a:xfrm>
              <a:off x="1600200" y="4945594"/>
              <a:ext cx="228600" cy="228600"/>
            </a:xfrm>
            <a:prstGeom prst="ellipse">
              <a:avLst/>
            </a:prstGeom>
            <a:solidFill>
              <a:srgbClr val="FFFF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אליפסה 11">
              <a:extLst>
                <a:ext uri="{FF2B5EF4-FFF2-40B4-BE49-F238E27FC236}">
                  <a16:creationId xmlns:a16="http://schemas.microsoft.com/office/drawing/2014/main" id="{282D0955-0F67-4787-87E2-9727C45B6752}"/>
                </a:ext>
              </a:extLst>
            </p:cNvPr>
            <p:cNvSpPr/>
            <p:nvPr/>
          </p:nvSpPr>
          <p:spPr>
            <a:xfrm>
              <a:off x="2563989" y="5082382"/>
              <a:ext cx="228600" cy="228600"/>
            </a:xfrm>
            <a:prstGeom prst="ellipse">
              <a:avLst/>
            </a:prstGeom>
            <a:solidFill>
              <a:srgbClr val="FFFF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a:extLst>
                <a:ext uri="{FF2B5EF4-FFF2-40B4-BE49-F238E27FC236}">
                  <a16:creationId xmlns:a16="http://schemas.microsoft.com/office/drawing/2014/main" id="{76E7E8D2-AB4F-08AC-D924-E558B485C582}"/>
                </a:ext>
              </a:extLst>
            </p:cNvPr>
            <p:cNvSpPr/>
            <p:nvPr/>
          </p:nvSpPr>
          <p:spPr>
            <a:xfrm>
              <a:off x="3200400" y="4646349"/>
              <a:ext cx="228600" cy="228600"/>
            </a:xfrm>
            <a:prstGeom prst="ellipse">
              <a:avLst/>
            </a:prstGeom>
            <a:solidFill>
              <a:srgbClr val="FFFF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90D7A916-1D76-C9E1-D03F-79108DB76657}"/>
                </a:ext>
              </a:extLst>
            </p:cNvPr>
            <p:cNvSpPr/>
            <p:nvPr/>
          </p:nvSpPr>
          <p:spPr>
            <a:xfrm>
              <a:off x="3606800" y="4152900"/>
              <a:ext cx="228600" cy="228600"/>
            </a:xfrm>
            <a:prstGeom prst="ellipse">
              <a:avLst/>
            </a:prstGeom>
            <a:solidFill>
              <a:srgbClr val="FFFF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extLst>
                <a:ext uri="{FF2B5EF4-FFF2-40B4-BE49-F238E27FC236}">
                  <a16:creationId xmlns:a16="http://schemas.microsoft.com/office/drawing/2014/main" id="{12BB4B09-E969-E0DE-7AEF-78D424B2CDC8}"/>
                </a:ext>
              </a:extLst>
            </p:cNvPr>
            <p:cNvSpPr/>
            <p:nvPr/>
          </p:nvSpPr>
          <p:spPr>
            <a:xfrm>
              <a:off x="3378200" y="5023994"/>
              <a:ext cx="228600" cy="228600"/>
            </a:xfrm>
            <a:prstGeom prst="ellipse">
              <a:avLst/>
            </a:prstGeom>
            <a:solidFill>
              <a:srgbClr val="FFFF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3B856C4C-CA66-5723-D523-D4C9C516CF4B}"/>
                </a:ext>
              </a:extLst>
            </p:cNvPr>
            <p:cNvSpPr/>
            <p:nvPr/>
          </p:nvSpPr>
          <p:spPr>
            <a:xfrm>
              <a:off x="3937000" y="4594138"/>
              <a:ext cx="228600" cy="228600"/>
            </a:xfrm>
            <a:prstGeom prst="ellipse">
              <a:avLst/>
            </a:prstGeom>
            <a:solidFill>
              <a:srgbClr val="FFFF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7AEBBC62-C552-3095-0EE6-0438AAB1DF79}"/>
                </a:ext>
              </a:extLst>
            </p:cNvPr>
            <p:cNvSpPr/>
            <p:nvPr/>
          </p:nvSpPr>
          <p:spPr>
            <a:xfrm>
              <a:off x="2048933" y="5316626"/>
              <a:ext cx="228600" cy="228600"/>
            </a:xfrm>
            <a:prstGeom prst="ellipse">
              <a:avLst/>
            </a:prstGeom>
            <a:solidFill>
              <a:srgbClr val="FFFF00"/>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מחבר חץ ישר 18">
              <a:extLst>
                <a:ext uri="{FF2B5EF4-FFF2-40B4-BE49-F238E27FC236}">
                  <a16:creationId xmlns:a16="http://schemas.microsoft.com/office/drawing/2014/main" id="{679F0911-3D1E-1F36-53C5-E32CBFE399D9}"/>
                </a:ext>
              </a:extLst>
            </p:cNvPr>
            <p:cNvCxnSpPr>
              <a:cxnSpLocks/>
            </p:cNvCxnSpPr>
            <p:nvPr/>
          </p:nvCxnSpPr>
          <p:spPr>
            <a:xfrm>
              <a:off x="4394200" y="4614682"/>
              <a:ext cx="1016000"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אליפסה 23">
              <a:extLst>
                <a:ext uri="{FF2B5EF4-FFF2-40B4-BE49-F238E27FC236}">
                  <a16:creationId xmlns:a16="http://schemas.microsoft.com/office/drawing/2014/main" id="{9EF67821-0687-55C6-3848-A176CE242130}"/>
                </a:ext>
              </a:extLst>
            </p:cNvPr>
            <p:cNvSpPr/>
            <p:nvPr/>
          </p:nvSpPr>
          <p:spPr>
            <a:xfrm>
              <a:off x="5940776" y="5442215"/>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25" name="אליפסה 24">
              <a:extLst>
                <a:ext uri="{FF2B5EF4-FFF2-40B4-BE49-F238E27FC236}">
                  <a16:creationId xmlns:a16="http://schemas.microsoft.com/office/drawing/2014/main" id="{D62F51F3-A295-31DF-81A3-6D525A29FF6E}"/>
                </a:ext>
              </a:extLst>
            </p:cNvPr>
            <p:cNvSpPr/>
            <p:nvPr/>
          </p:nvSpPr>
          <p:spPr>
            <a:xfrm>
              <a:off x="6310486" y="5442215"/>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26" name="אליפסה 25">
              <a:extLst>
                <a:ext uri="{FF2B5EF4-FFF2-40B4-BE49-F238E27FC236}">
                  <a16:creationId xmlns:a16="http://schemas.microsoft.com/office/drawing/2014/main" id="{C508AC1A-F3C7-879B-63F3-3E338A5A7F00}"/>
                </a:ext>
              </a:extLst>
            </p:cNvPr>
            <p:cNvSpPr/>
            <p:nvPr/>
          </p:nvSpPr>
          <p:spPr>
            <a:xfrm>
              <a:off x="6680196" y="5443230"/>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27" name="אליפסה 26">
              <a:extLst>
                <a:ext uri="{FF2B5EF4-FFF2-40B4-BE49-F238E27FC236}">
                  <a16:creationId xmlns:a16="http://schemas.microsoft.com/office/drawing/2014/main" id="{102132DA-FBDE-75DB-1B71-C2F9FCAFD514}"/>
                </a:ext>
              </a:extLst>
            </p:cNvPr>
            <p:cNvSpPr/>
            <p:nvPr/>
          </p:nvSpPr>
          <p:spPr>
            <a:xfrm>
              <a:off x="7052722" y="5442215"/>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35" name="אליפסה 34">
              <a:extLst>
                <a:ext uri="{FF2B5EF4-FFF2-40B4-BE49-F238E27FC236}">
                  <a16:creationId xmlns:a16="http://schemas.microsoft.com/office/drawing/2014/main" id="{DD513CC0-B2C0-F265-DB77-7E50F0399640}"/>
                </a:ext>
              </a:extLst>
            </p:cNvPr>
            <p:cNvSpPr/>
            <p:nvPr/>
          </p:nvSpPr>
          <p:spPr>
            <a:xfrm>
              <a:off x="5940776" y="5068600"/>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36" name="אליפסה 35">
              <a:extLst>
                <a:ext uri="{FF2B5EF4-FFF2-40B4-BE49-F238E27FC236}">
                  <a16:creationId xmlns:a16="http://schemas.microsoft.com/office/drawing/2014/main" id="{32CAC37A-54C2-7352-E900-1AF86E1128F1}"/>
                </a:ext>
              </a:extLst>
            </p:cNvPr>
            <p:cNvSpPr/>
            <p:nvPr/>
          </p:nvSpPr>
          <p:spPr>
            <a:xfrm>
              <a:off x="6310486" y="5068600"/>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37" name="אליפסה 36">
              <a:extLst>
                <a:ext uri="{FF2B5EF4-FFF2-40B4-BE49-F238E27FC236}">
                  <a16:creationId xmlns:a16="http://schemas.microsoft.com/office/drawing/2014/main" id="{2D8D4AC1-6C93-CC02-8875-51D551B2425E}"/>
                </a:ext>
              </a:extLst>
            </p:cNvPr>
            <p:cNvSpPr/>
            <p:nvPr/>
          </p:nvSpPr>
          <p:spPr>
            <a:xfrm>
              <a:off x="6680196" y="5069615"/>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38" name="אליפסה 37">
              <a:extLst>
                <a:ext uri="{FF2B5EF4-FFF2-40B4-BE49-F238E27FC236}">
                  <a16:creationId xmlns:a16="http://schemas.microsoft.com/office/drawing/2014/main" id="{7141E019-478D-5E32-F289-4959E7023C73}"/>
                </a:ext>
              </a:extLst>
            </p:cNvPr>
            <p:cNvSpPr/>
            <p:nvPr/>
          </p:nvSpPr>
          <p:spPr>
            <a:xfrm>
              <a:off x="7052722" y="5068600"/>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39" name="אליפסה 38">
              <a:extLst>
                <a:ext uri="{FF2B5EF4-FFF2-40B4-BE49-F238E27FC236}">
                  <a16:creationId xmlns:a16="http://schemas.microsoft.com/office/drawing/2014/main" id="{A3C58EDB-E58F-0B36-BB7B-0DAE1D065F81}"/>
                </a:ext>
              </a:extLst>
            </p:cNvPr>
            <p:cNvSpPr/>
            <p:nvPr/>
          </p:nvSpPr>
          <p:spPr>
            <a:xfrm>
              <a:off x="5940776" y="4693970"/>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40" name="אליפסה 39">
              <a:extLst>
                <a:ext uri="{FF2B5EF4-FFF2-40B4-BE49-F238E27FC236}">
                  <a16:creationId xmlns:a16="http://schemas.microsoft.com/office/drawing/2014/main" id="{3468A7D5-C299-1C9E-F40D-A421B7B51D31}"/>
                </a:ext>
              </a:extLst>
            </p:cNvPr>
            <p:cNvSpPr/>
            <p:nvPr/>
          </p:nvSpPr>
          <p:spPr>
            <a:xfrm>
              <a:off x="6310486" y="4693970"/>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41" name="אליפסה 40">
              <a:extLst>
                <a:ext uri="{FF2B5EF4-FFF2-40B4-BE49-F238E27FC236}">
                  <a16:creationId xmlns:a16="http://schemas.microsoft.com/office/drawing/2014/main" id="{F660F21F-A432-A5B2-D985-0AF5B7BFFECE}"/>
                </a:ext>
              </a:extLst>
            </p:cNvPr>
            <p:cNvSpPr/>
            <p:nvPr/>
          </p:nvSpPr>
          <p:spPr>
            <a:xfrm>
              <a:off x="6680196" y="4694985"/>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42" name="אליפסה 41">
              <a:extLst>
                <a:ext uri="{FF2B5EF4-FFF2-40B4-BE49-F238E27FC236}">
                  <a16:creationId xmlns:a16="http://schemas.microsoft.com/office/drawing/2014/main" id="{39D93AF3-4F88-140E-B4C8-310D55825B2C}"/>
                </a:ext>
              </a:extLst>
            </p:cNvPr>
            <p:cNvSpPr/>
            <p:nvPr/>
          </p:nvSpPr>
          <p:spPr>
            <a:xfrm>
              <a:off x="7052722" y="4693970"/>
              <a:ext cx="287868" cy="280811"/>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a:t>e</a:t>
              </a:r>
              <a:endParaRPr lang="he-IL"/>
            </a:p>
          </p:txBody>
        </p:sp>
        <p:sp>
          <p:nvSpPr>
            <p:cNvPr id="43" name="תיבת טקסט 42">
              <a:extLst>
                <a:ext uri="{FF2B5EF4-FFF2-40B4-BE49-F238E27FC236}">
                  <a16:creationId xmlns:a16="http://schemas.microsoft.com/office/drawing/2014/main" id="{D8C2A82C-BA90-FCF9-DEE5-CDED7730B41D}"/>
                </a:ext>
              </a:extLst>
            </p:cNvPr>
            <p:cNvSpPr txBox="1"/>
            <p:nvPr/>
          </p:nvSpPr>
          <p:spPr>
            <a:xfrm>
              <a:off x="3922886" y="3584980"/>
              <a:ext cx="1958628" cy="646331"/>
            </a:xfrm>
            <a:prstGeom prst="rect">
              <a:avLst/>
            </a:prstGeom>
            <a:noFill/>
          </p:spPr>
          <p:txBody>
            <a:bodyPr wrap="square" rtlCol="1">
              <a:spAutoFit/>
            </a:bodyPr>
            <a:lstStyle/>
            <a:p>
              <a:r>
                <a:rPr lang="en-US"/>
                <a:t>Electron generated with probability p</a:t>
              </a:r>
              <a:endParaRPr lang="he-IL"/>
            </a:p>
          </p:txBody>
        </p:sp>
        <p:cxnSp>
          <p:nvCxnSpPr>
            <p:cNvPr id="45" name="מחבר חץ ישר 44">
              <a:extLst>
                <a:ext uri="{FF2B5EF4-FFF2-40B4-BE49-F238E27FC236}">
                  <a16:creationId xmlns:a16="http://schemas.microsoft.com/office/drawing/2014/main" id="{931F63AF-52BD-E463-5092-85FFD37B65C8}"/>
                </a:ext>
              </a:extLst>
            </p:cNvPr>
            <p:cNvCxnSpPr/>
            <p:nvPr/>
          </p:nvCxnSpPr>
          <p:spPr>
            <a:xfrm>
              <a:off x="7848600" y="4633209"/>
              <a:ext cx="14478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46" name="תיבת טקסט 45">
              <a:extLst>
                <a:ext uri="{FF2B5EF4-FFF2-40B4-BE49-F238E27FC236}">
                  <a16:creationId xmlns:a16="http://schemas.microsoft.com/office/drawing/2014/main" id="{FCEFE22D-5520-5F9C-1F38-27EF9A957416}"/>
                </a:ext>
              </a:extLst>
            </p:cNvPr>
            <p:cNvSpPr txBox="1"/>
            <p:nvPr/>
          </p:nvSpPr>
          <p:spPr>
            <a:xfrm>
              <a:off x="7871172" y="3620869"/>
              <a:ext cx="1958628" cy="646331"/>
            </a:xfrm>
            <a:prstGeom prst="rect">
              <a:avLst/>
            </a:prstGeom>
            <a:noFill/>
          </p:spPr>
          <p:txBody>
            <a:bodyPr wrap="square" rtlCol="1">
              <a:spAutoFit/>
            </a:bodyPr>
            <a:lstStyle/>
            <a:p>
              <a:r>
                <a:rPr lang="en-US"/>
                <a:t>When “full” event generated</a:t>
              </a:r>
              <a:endParaRPr lang="he-IL"/>
            </a:p>
          </p:txBody>
        </p:sp>
        <p:sp>
          <p:nvSpPr>
            <p:cNvPr id="47" name="תיבת טקסט 46">
              <a:extLst>
                <a:ext uri="{FF2B5EF4-FFF2-40B4-BE49-F238E27FC236}">
                  <a16:creationId xmlns:a16="http://schemas.microsoft.com/office/drawing/2014/main" id="{E99D7482-EB7E-57DE-21E5-5FA1BBB57C11}"/>
                </a:ext>
              </a:extLst>
            </p:cNvPr>
            <p:cNvSpPr txBox="1"/>
            <p:nvPr/>
          </p:nvSpPr>
          <p:spPr>
            <a:xfrm>
              <a:off x="9536286" y="4425434"/>
              <a:ext cx="1958628" cy="369332"/>
            </a:xfrm>
            <a:prstGeom prst="rect">
              <a:avLst/>
            </a:prstGeom>
            <a:noFill/>
          </p:spPr>
          <p:txBody>
            <a:bodyPr wrap="square" rtlCol="1">
              <a:spAutoFit/>
            </a:bodyPr>
            <a:lstStyle/>
            <a:p>
              <a:r>
                <a:rPr lang="en-US" b="1">
                  <a:solidFill>
                    <a:srgbClr val="FF0000"/>
                  </a:solidFill>
                </a:rPr>
                <a:t>Event</a:t>
              </a:r>
              <a:endParaRPr lang="he-IL" b="1">
                <a:solidFill>
                  <a:srgbClr val="FF0000"/>
                </a:solidFill>
              </a:endParaRPr>
            </a:p>
          </p:txBody>
        </p:sp>
        <p:pic>
          <p:nvPicPr>
            <p:cNvPr id="49" name="תמונה 48">
              <a:extLst>
                <a:ext uri="{FF2B5EF4-FFF2-40B4-BE49-F238E27FC236}">
                  <a16:creationId xmlns:a16="http://schemas.microsoft.com/office/drawing/2014/main" id="{4A4C8C98-3E95-F586-F9E1-B5F320680E25}"/>
                </a:ext>
              </a:extLst>
            </p:cNvPr>
            <p:cNvPicPr>
              <a:picLocks noChangeAspect="1"/>
            </p:cNvPicPr>
            <p:nvPr/>
          </p:nvPicPr>
          <p:blipFill>
            <a:blip r:embed="rId3"/>
            <a:stretch>
              <a:fillRect/>
            </a:stretch>
          </p:blipFill>
          <p:spPr>
            <a:xfrm>
              <a:off x="6041554" y="4026897"/>
              <a:ext cx="1107132" cy="468903"/>
            </a:xfrm>
            <a:prstGeom prst="rect">
              <a:avLst/>
            </a:prstGeom>
          </p:spPr>
        </p:pic>
      </p:grpSp>
    </p:spTree>
    <p:extLst>
      <p:ext uri="{BB962C8B-B14F-4D97-AF65-F5344CB8AC3E}">
        <p14:creationId xmlns:p14="http://schemas.microsoft.com/office/powerpoint/2010/main" val="153601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FA96D48-E092-4DF3-DC84-28EEDDE60DDB}"/>
              </a:ext>
            </a:extLst>
          </p:cNvPr>
          <p:cNvSpPr>
            <a:spLocks noGrp="1"/>
          </p:cNvSpPr>
          <p:nvPr>
            <p:ph type="title"/>
          </p:nvPr>
        </p:nvSpPr>
        <p:spPr/>
        <p:txBody>
          <a:bodyPr/>
          <a:lstStyle/>
          <a:p>
            <a:r>
              <a:rPr lang="en-US"/>
              <a:t>Hot / Cold Pixels</a:t>
            </a:r>
          </a:p>
        </p:txBody>
      </p:sp>
      <p:sp>
        <p:nvSpPr>
          <p:cNvPr id="3" name="מציין מיקום תוכן 2">
            <a:extLst>
              <a:ext uri="{FF2B5EF4-FFF2-40B4-BE49-F238E27FC236}">
                <a16:creationId xmlns:a16="http://schemas.microsoft.com/office/drawing/2014/main" id="{3317B6EC-668A-807A-4EDF-B78ABE258090}"/>
              </a:ext>
            </a:extLst>
          </p:cNvPr>
          <p:cNvSpPr>
            <a:spLocks noGrp="1"/>
          </p:cNvSpPr>
          <p:nvPr>
            <p:ph idx="1"/>
          </p:nvPr>
        </p:nvSpPr>
        <p:spPr>
          <a:xfrm>
            <a:off x="609600" y="1413934"/>
            <a:ext cx="10972800" cy="4525963"/>
          </a:xfrm>
        </p:spPr>
        <p:txBody>
          <a:bodyPr vert="horz" lIns="91440" tIns="45720" rIns="91440" bIns="45720" rtlCol="1" anchor="t">
            <a:normAutofit/>
          </a:bodyPr>
          <a:lstStyle/>
          <a:p>
            <a:r>
              <a:rPr lang="en-US" sz="2800"/>
              <a:t>Some pixels continuously trigger false events, even with no input, due to defective thresholding / reset. </a:t>
            </a:r>
            <a:endParaRPr lang="en-US" sz="2800">
              <a:cs typeface="Calibri"/>
            </a:endParaRPr>
          </a:p>
          <a:p>
            <a:r>
              <a:rPr lang="en-US" sz="2800">
                <a:cs typeface="Calibri"/>
              </a:rPr>
              <a:t>Similarly, some pixels trigger almost no events for the same reasons.</a:t>
            </a:r>
          </a:p>
          <a:p>
            <a:pPr marL="0" indent="0">
              <a:buNone/>
            </a:pPr>
            <a:endParaRPr lang="en-US" u="sng">
              <a:cs typeface="Calibri"/>
            </a:endParaRPr>
          </a:p>
        </p:txBody>
      </p:sp>
      <p:sp>
        <p:nvSpPr>
          <p:cNvPr id="4" name="מציין מיקום של מספר שקופית 3">
            <a:extLst>
              <a:ext uri="{FF2B5EF4-FFF2-40B4-BE49-F238E27FC236}">
                <a16:creationId xmlns:a16="http://schemas.microsoft.com/office/drawing/2014/main" id="{C1878C67-9BE0-3463-5D66-BFCA694336B9}"/>
              </a:ext>
            </a:extLst>
          </p:cNvPr>
          <p:cNvSpPr>
            <a:spLocks noGrp="1"/>
          </p:cNvSpPr>
          <p:nvPr>
            <p:ph type="sldNum" sz="quarter" idx="12"/>
          </p:nvPr>
        </p:nvSpPr>
        <p:spPr/>
        <p:txBody>
          <a:bodyPr/>
          <a:lstStyle/>
          <a:p>
            <a:fld id="{B01D9778-10B4-40FB-B4E4-44FA89A86639}" type="slidenum">
              <a:rPr lang="en-US" smtClean="0"/>
              <a:pPr/>
              <a:t>52</a:t>
            </a:fld>
            <a:endParaRPr lang="en-US"/>
          </a:p>
        </p:txBody>
      </p:sp>
      <p:sp>
        <p:nvSpPr>
          <p:cNvPr id="28" name="תיבת טקסט 10">
            <a:extLst>
              <a:ext uri="{FF2B5EF4-FFF2-40B4-BE49-F238E27FC236}">
                <a16:creationId xmlns:a16="http://schemas.microsoft.com/office/drawing/2014/main" id="{3FB33A43-F343-84E8-8FB0-DA14DD20F3E8}"/>
              </a:ext>
            </a:extLst>
          </p:cNvPr>
          <p:cNvSpPr txBox="1"/>
          <p:nvPr/>
        </p:nvSpPr>
        <p:spPr>
          <a:xfrm>
            <a:off x="707094" y="6355767"/>
            <a:ext cx="10058400" cy="307777"/>
          </a:xfrm>
          <a:prstGeom prst="rect">
            <a:avLst/>
          </a:prstGeom>
          <a:noFill/>
        </p:spPr>
        <p:txBody>
          <a:bodyPr wrap="square" lIns="91440" tIns="45720" rIns="91440" bIns="45720" rtlCol="1" anchor="t">
            <a:spAutoFit/>
          </a:bodyPr>
          <a:lstStyle/>
          <a:p>
            <a:r>
              <a:rPr lang="en-US" sz="1400">
                <a:ea typeface="+mn-lt"/>
                <a:cs typeface="+mn-lt"/>
              </a:rPr>
              <a:t>Shasha Guo and Tobi Delbruck</a:t>
            </a:r>
            <a:r>
              <a:rPr lang="en-US" sz="1400"/>
              <a:t>, “</a:t>
            </a:r>
            <a:r>
              <a:rPr lang="en-US" sz="1400">
                <a:ea typeface="+mn-lt"/>
                <a:cs typeface="+mn-lt"/>
              </a:rPr>
              <a:t>Low Cost and Latency Event </a:t>
            </a:r>
            <a:r>
              <a:rPr lang="en-US" sz="1400" err="1">
                <a:ea typeface="+mn-lt"/>
                <a:cs typeface="+mn-lt"/>
              </a:rPr>
              <a:t>CameraBackground</a:t>
            </a:r>
            <a:r>
              <a:rPr lang="en-US" sz="1400">
                <a:ea typeface="+mn-lt"/>
                <a:cs typeface="+mn-lt"/>
              </a:rPr>
              <a:t> Activity Denoising</a:t>
            </a:r>
            <a:r>
              <a:rPr lang="en-US" sz="1400"/>
              <a:t>”</a:t>
            </a:r>
            <a:endParaRPr lang="he-IL" sz="1400">
              <a:cs typeface="Arial"/>
            </a:endParaRPr>
          </a:p>
        </p:txBody>
      </p:sp>
      <p:pic>
        <p:nvPicPr>
          <p:cNvPr id="5" name="Picture 5" descr="Diagram&#10;&#10;Description automatically generated">
            <a:extLst>
              <a:ext uri="{FF2B5EF4-FFF2-40B4-BE49-F238E27FC236}">
                <a16:creationId xmlns:a16="http://schemas.microsoft.com/office/drawing/2014/main" id="{2E382901-703D-6544-24AC-53B9D79B41A7}"/>
              </a:ext>
            </a:extLst>
          </p:cNvPr>
          <p:cNvPicPr>
            <a:picLocks noChangeAspect="1"/>
          </p:cNvPicPr>
          <p:nvPr/>
        </p:nvPicPr>
        <p:blipFill>
          <a:blip r:embed="rId2"/>
          <a:stretch>
            <a:fillRect/>
          </a:stretch>
        </p:blipFill>
        <p:spPr>
          <a:xfrm>
            <a:off x="3268242" y="3020773"/>
            <a:ext cx="5656722" cy="3195036"/>
          </a:xfrm>
          <a:prstGeom prst="rect">
            <a:avLst/>
          </a:prstGeom>
        </p:spPr>
      </p:pic>
    </p:spTree>
    <p:extLst>
      <p:ext uri="{BB962C8B-B14F-4D97-AF65-F5344CB8AC3E}">
        <p14:creationId xmlns:p14="http://schemas.microsoft.com/office/powerpoint/2010/main" val="260250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EBA56E-5C70-972C-43C0-59C921044F7A}"/>
              </a:ext>
            </a:extLst>
          </p:cNvPr>
          <p:cNvSpPr>
            <a:spLocks noGrp="1"/>
          </p:cNvSpPr>
          <p:nvPr>
            <p:ph type="title"/>
          </p:nvPr>
        </p:nvSpPr>
        <p:spPr/>
        <p:txBody>
          <a:bodyPr/>
          <a:lstStyle/>
          <a:p>
            <a:r>
              <a:rPr lang="en-US"/>
              <a:t>BA filtering example</a:t>
            </a:r>
            <a:endParaRPr lang="he-IL"/>
          </a:p>
        </p:txBody>
      </p:sp>
      <p:sp>
        <p:nvSpPr>
          <p:cNvPr id="3" name="מציין מיקום תוכן 2">
            <a:extLst>
              <a:ext uri="{FF2B5EF4-FFF2-40B4-BE49-F238E27FC236}">
                <a16:creationId xmlns:a16="http://schemas.microsoft.com/office/drawing/2014/main" id="{2428153B-15E0-5D11-6166-BB3D267085E0}"/>
              </a:ext>
            </a:extLst>
          </p:cNvPr>
          <p:cNvSpPr>
            <a:spLocks noGrp="1"/>
          </p:cNvSpPr>
          <p:nvPr>
            <p:ph idx="1"/>
          </p:nvPr>
        </p:nvSpPr>
        <p:spPr/>
        <p:txBody>
          <a:bodyPr/>
          <a:lstStyle/>
          <a:p>
            <a:r>
              <a:rPr lang="en-US"/>
              <a:t>We Assume that noisy events have low correlation with past events.</a:t>
            </a:r>
          </a:p>
          <a:p>
            <a:r>
              <a:rPr lang="en-US"/>
              <a:t>Go through all events and delete uncorrelated events</a:t>
            </a:r>
            <a:endParaRPr lang="he-IL"/>
          </a:p>
        </p:txBody>
      </p:sp>
      <p:sp>
        <p:nvSpPr>
          <p:cNvPr id="4" name="מציין מיקום של מספר שקופית 3">
            <a:extLst>
              <a:ext uri="{FF2B5EF4-FFF2-40B4-BE49-F238E27FC236}">
                <a16:creationId xmlns:a16="http://schemas.microsoft.com/office/drawing/2014/main" id="{0B9753CC-19B4-8274-9CB2-D184C7E64640}"/>
              </a:ext>
            </a:extLst>
          </p:cNvPr>
          <p:cNvSpPr>
            <a:spLocks noGrp="1"/>
          </p:cNvSpPr>
          <p:nvPr>
            <p:ph type="sldNum" sz="quarter" idx="12"/>
          </p:nvPr>
        </p:nvSpPr>
        <p:spPr/>
        <p:txBody>
          <a:bodyPr/>
          <a:lstStyle/>
          <a:p>
            <a:fld id="{B01D9778-10B4-40FB-B4E4-44FA89A86639}" type="slidenum">
              <a:rPr lang="en-US" smtClean="0"/>
              <a:pPr/>
              <a:t>53</a:t>
            </a:fld>
            <a:endParaRPr lang="en-US"/>
          </a:p>
        </p:txBody>
      </p:sp>
      <p:sp>
        <p:nvSpPr>
          <p:cNvPr id="5" name="תיבת טקסט 4">
            <a:extLst>
              <a:ext uri="{FF2B5EF4-FFF2-40B4-BE49-F238E27FC236}">
                <a16:creationId xmlns:a16="http://schemas.microsoft.com/office/drawing/2014/main" id="{0FBD51D7-BDB6-D776-91EF-69A35CA9A409}"/>
              </a:ext>
            </a:extLst>
          </p:cNvPr>
          <p:cNvSpPr txBox="1"/>
          <p:nvPr/>
        </p:nvSpPr>
        <p:spPr>
          <a:xfrm>
            <a:off x="640644" y="6429472"/>
            <a:ext cx="10058400" cy="307777"/>
          </a:xfrm>
          <a:prstGeom prst="rect">
            <a:avLst/>
          </a:prstGeom>
          <a:noFill/>
        </p:spPr>
        <p:txBody>
          <a:bodyPr wrap="square" rtlCol="1">
            <a:spAutoFit/>
          </a:bodyPr>
          <a:lstStyle/>
          <a:p>
            <a:r>
              <a:rPr lang="en-US" sz="1400"/>
              <a:t>Alireza </a:t>
            </a:r>
            <a:r>
              <a:rPr lang="en-US" sz="1400" err="1"/>
              <a:t>Khodamoradi</a:t>
            </a:r>
            <a:r>
              <a:rPr lang="en-US" sz="1400"/>
              <a:t> et al, “O(N) Space Spatiotemporal Filter for Reducing Noise in Neuromorphic Vision Sensors”</a:t>
            </a:r>
            <a:endParaRPr lang="he-IL" sz="1400"/>
          </a:p>
        </p:txBody>
      </p:sp>
      <p:pic>
        <p:nvPicPr>
          <p:cNvPr id="6" name="תמונה 5">
            <a:extLst>
              <a:ext uri="{FF2B5EF4-FFF2-40B4-BE49-F238E27FC236}">
                <a16:creationId xmlns:a16="http://schemas.microsoft.com/office/drawing/2014/main" id="{ACA59651-D10C-AB3C-C4E1-2B2618EBDDF2}"/>
              </a:ext>
            </a:extLst>
          </p:cNvPr>
          <p:cNvPicPr>
            <a:picLocks noChangeAspect="1"/>
          </p:cNvPicPr>
          <p:nvPr/>
        </p:nvPicPr>
        <p:blipFill>
          <a:blip r:embed="rId3"/>
          <a:stretch>
            <a:fillRect/>
          </a:stretch>
        </p:blipFill>
        <p:spPr>
          <a:xfrm>
            <a:off x="8362123" y="3984049"/>
            <a:ext cx="3420655" cy="1972602"/>
          </a:xfrm>
          <a:prstGeom prst="rect">
            <a:avLst/>
          </a:prstGeom>
        </p:spPr>
      </p:pic>
      <p:pic>
        <p:nvPicPr>
          <p:cNvPr id="8" name="תמונה 7">
            <a:extLst>
              <a:ext uri="{FF2B5EF4-FFF2-40B4-BE49-F238E27FC236}">
                <a16:creationId xmlns:a16="http://schemas.microsoft.com/office/drawing/2014/main" id="{FCD7C3C0-9DBF-6692-AAC6-2E8BBD2A0F22}"/>
              </a:ext>
            </a:extLst>
          </p:cNvPr>
          <p:cNvPicPr>
            <a:picLocks noChangeAspect="1"/>
          </p:cNvPicPr>
          <p:nvPr/>
        </p:nvPicPr>
        <p:blipFill>
          <a:blip r:embed="rId4"/>
          <a:stretch>
            <a:fillRect/>
          </a:stretch>
        </p:blipFill>
        <p:spPr>
          <a:xfrm>
            <a:off x="4885670" y="4202706"/>
            <a:ext cx="3571153" cy="838200"/>
          </a:xfrm>
          <a:prstGeom prst="rect">
            <a:avLst/>
          </a:prstGeom>
        </p:spPr>
      </p:pic>
      <p:pic>
        <p:nvPicPr>
          <p:cNvPr id="12" name="תמונה 11">
            <a:extLst>
              <a:ext uri="{FF2B5EF4-FFF2-40B4-BE49-F238E27FC236}">
                <a16:creationId xmlns:a16="http://schemas.microsoft.com/office/drawing/2014/main" id="{62020EF8-7210-969E-40C3-BD5A88AEFD7D}"/>
              </a:ext>
            </a:extLst>
          </p:cNvPr>
          <p:cNvPicPr>
            <a:picLocks noChangeAspect="1"/>
          </p:cNvPicPr>
          <p:nvPr/>
        </p:nvPicPr>
        <p:blipFill>
          <a:blip r:embed="rId5"/>
          <a:stretch>
            <a:fillRect/>
          </a:stretch>
        </p:blipFill>
        <p:spPr>
          <a:xfrm>
            <a:off x="838200" y="3581400"/>
            <a:ext cx="3818870" cy="2438400"/>
          </a:xfrm>
          <a:prstGeom prst="rect">
            <a:avLst/>
          </a:prstGeom>
        </p:spPr>
      </p:pic>
    </p:spTree>
    <p:extLst>
      <p:ext uri="{BB962C8B-B14F-4D97-AF65-F5344CB8AC3E}">
        <p14:creationId xmlns:p14="http://schemas.microsoft.com/office/powerpoint/2010/main" val="246553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08E4906-8444-44A9-81FE-A10138959722}"/>
              </a:ext>
            </a:extLst>
          </p:cNvPr>
          <p:cNvSpPr>
            <a:spLocks noGrp="1"/>
          </p:cNvSpPr>
          <p:nvPr>
            <p:ph type="title"/>
          </p:nvPr>
        </p:nvSpPr>
        <p:spPr/>
        <p:txBody>
          <a:bodyPr/>
          <a:lstStyle/>
          <a:p>
            <a:r>
              <a:rPr lang="en-US"/>
              <a:t>Filtered Frame - Bike</a:t>
            </a:r>
            <a:endParaRPr lang="he-IL"/>
          </a:p>
        </p:txBody>
      </p:sp>
      <p:sp>
        <p:nvSpPr>
          <p:cNvPr id="4" name="מציין מיקום של מספר שקופית 3">
            <a:extLst>
              <a:ext uri="{FF2B5EF4-FFF2-40B4-BE49-F238E27FC236}">
                <a16:creationId xmlns:a16="http://schemas.microsoft.com/office/drawing/2014/main" id="{AB828C65-06D2-F73E-024E-7974D2A46F22}"/>
              </a:ext>
            </a:extLst>
          </p:cNvPr>
          <p:cNvSpPr>
            <a:spLocks noGrp="1"/>
          </p:cNvSpPr>
          <p:nvPr>
            <p:ph type="sldNum" sz="quarter" idx="12"/>
          </p:nvPr>
        </p:nvSpPr>
        <p:spPr/>
        <p:txBody>
          <a:bodyPr/>
          <a:lstStyle/>
          <a:p>
            <a:fld id="{B01D9778-10B4-40FB-B4E4-44FA89A86639}" type="slidenum">
              <a:rPr lang="en-US" smtClean="0"/>
              <a:pPr/>
              <a:t>54</a:t>
            </a:fld>
            <a:endParaRPr lang="en-US"/>
          </a:p>
        </p:txBody>
      </p:sp>
      <p:sp>
        <p:nvSpPr>
          <p:cNvPr id="7" name="תיבת טקסט 6">
            <a:extLst>
              <a:ext uri="{FF2B5EF4-FFF2-40B4-BE49-F238E27FC236}">
                <a16:creationId xmlns:a16="http://schemas.microsoft.com/office/drawing/2014/main" id="{4A99EC27-25C7-6921-256F-3E7DA96D1CDB}"/>
              </a:ext>
            </a:extLst>
          </p:cNvPr>
          <p:cNvSpPr txBox="1"/>
          <p:nvPr/>
        </p:nvSpPr>
        <p:spPr>
          <a:xfrm>
            <a:off x="2362200" y="1417638"/>
            <a:ext cx="2590800" cy="369332"/>
          </a:xfrm>
          <a:prstGeom prst="rect">
            <a:avLst/>
          </a:prstGeom>
          <a:noFill/>
        </p:spPr>
        <p:txBody>
          <a:bodyPr wrap="square" rtlCol="1">
            <a:spAutoFit/>
          </a:bodyPr>
          <a:lstStyle/>
          <a:p>
            <a:r>
              <a:rPr lang="en-US" b="1">
                <a:solidFill>
                  <a:srgbClr val="0070C0"/>
                </a:solidFill>
              </a:rPr>
              <a:t>Raw Data</a:t>
            </a:r>
          </a:p>
        </p:txBody>
      </p:sp>
      <p:sp>
        <p:nvSpPr>
          <p:cNvPr id="8" name="תיבת טקסט 7">
            <a:extLst>
              <a:ext uri="{FF2B5EF4-FFF2-40B4-BE49-F238E27FC236}">
                <a16:creationId xmlns:a16="http://schemas.microsoft.com/office/drawing/2014/main" id="{5FB0742C-A1FE-BB66-055A-734958A9D386}"/>
              </a:ext>
            </a:extLst>
          </p:cNvPr>
          <p:cNvSpPr txBox="1"/>
          <p:nvPr/>
        </p:nvSpPr>
        <p:spPr>
          <a:xfrm>
            <a:off x="8229600" y="1396421"/>
            <a:ext cx="2590800" cy="369332"/>
          </a:xfrm>
          <a:prstGeom prst="rect">
            <a:avLst/>
          </a:prstGeom>
          <a:noFill/>
        </p:spPr>
        <p:txBody>
          <a:bodyPr wrap="square" rtlCol="1">
            <a:spAutoFit/>
          </a:bodyPr>
          <a:lstStyle/>
          <a:p>
            <a:r>
              <a:rPr lang="en-US" b="1">
                <a:solidFill>
                  <a:srgbClr val="9E5ECE"/>
                </a:solidFill>
              </a:rPr>
              <a:t>Filtered Data</a:t>
            </a:r>
          </a:p>
        </p:txBody>
      </p:sp>
      <p:pic>
        <p:nvPicPr>
          <p:cNvPr id="10" name="Picture 10" descr="A picture containing shape&#10;&#10;Description automatically generated">
            <a:extLst>
              <a:ext uri="{FF2B5EF4-FFF2-40B4-BE49-F238E27FC236}">
                <a16:creationId xmlns:a16="http://schemas.microsoft.com/office/drawing/2014/main" id="{7B22088C-162F-879E-665B-D71D5916A7CA}"/>
              </a:ext>
            </a:extLst>
          </p:cNvPr>
          <p:cNvPicPr>
            <a:picLocks noChangeAspect="1"/>
          </p:cNvPicPr>
          <p:nvPr/>
        </p:nvPicPr>
        <p:blipFill>
          <a:blip r:embed="rId3"/>
          <a:stretch>
            <a:fillRect/>
          </a:stretch>
        </p:blipFill>
        <p:spPr>
          <a:xfrm>
            <a:off x="6408393" y="1827304"/>
            <a:ext cx="5493026" cy="3655544"/>
          </a:xfrm>
          <a:prstGeom prst="rect">
            <a:avLst/>
          </a:prstGeom>
        </p:spPr>
      </p:pic>
      <p:pic>
        <p:nvPicPr>
          <p:cNvPr id="11" name="Picture 11" descr="A picture containing background pattern&#10;&#10;Description automatically generated">
            <a:extLst>
              <a:ext uri="{FF2B5EF4-FFF2-40B4-BE49-F238E27FC236}">
                <a16:creationId xmlns:a16="http://schemas.microsoft.com/office/drawing/2014/main" id="{B92C7610-1D2C-D4B7-4D76-43D74F7F9B37}"/>
              </a:ext>
            </a:extLst>
          </p:cNvPr>
          <p:cNvPicPr>
            <a:picLocks noChangeAspect="1"/>
          </p:cNvPicPr>
          <p:nvPr/>
        </p:nvPicPr>
        <p:blipFill>
          <a:blip r:embed="rId4"/>
          <a:stretch>
            <a:fillRect/>
          </a:stretch>
        </p:blipFill>
        <p:spPr>
          <a:xfrm>
            <a:off x="297484" y="1825821"/>
            <a:ext cx="5493026" cy="3659418"/>
          </a:xfrm>
          <a:prstGeom prst="rect">
            <a:avLst/>
          </a:prstGeom>
        </p:spPr>
      </p:pic>
    </p:spTree>
    <p:extLst>
      <p:ext uri="{BB962C8B-B14F-4D97-AF65-F5344CB8AC3E}">
        <p14:creationId xmlns:p14="http://schemas.microsoft.com/office/powerpoint/2010/main" val="285606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27286D8-E9F9-C60E-42B8-20E426E22A4A}"/>
              </a:ext>
            </a:extLst>
          </p:cNvPr>
          <p:cNvSpPr>
            <a:spLocks noGrp="1"/>
          </p:cNvSpPr>
          <p:nvPr>
            <p:ph type="title"/>
          </p:nvPr>
        </p:nvSpPr>
        <p:spPr/>
        <p:txBody>
          <a:bodyPr/>
          <a:lstStyle/>
          <a:p>
            <a:r>
              <a:rPr lang="en-US"/>
              <a:t>Estimated Thresholds Map</a:t>
            </a:r>
            <a:endParaRPr lang="he-IL"/>
          </a:p>
        </p:txBody>
      </p:sp>
      <p:sp>
        <p:nvSpPr>
          <p:cNvPr id="3" name="מציין מיקום תוכן 2">
            <a:extLst>
              <a:ext uri="{FF2B5EF4-FFF2-40B4-BE49-F238E27FC236}">
                <a16:creationId xmlns:a16="http://schemas.microsoft.com/office/drawing/2014/main" id="{9C251530-D826-F07E-CBA9-840B755D4A69}"/>
              </a:ext>
            </a:extLst>
          </p:cNvPr>
          <p:cNvSpPr>
            <a:spLocks noGrp="1"/>
          </p:cNvSpPr>
          <p:nvPr>
            <p:ph idx="1"/>
          </p:nvPr>
        </p:nvSpPr>
        <p:spPr/>
        <p:txBody>
          <a:bodyPr/>
          <a:lstStyle/>
          <a:p>
            <a:r>
              <a:rPr lang="en-US"/>
              <a:t>The scene pattern is shown in the estimated thresholds’ map</a:t>
            </a:r>
            <a:endParaRPr lang="he-IL"/>
          </a:p>
        </p:txBody>
      </p:sp>
      <p:sp>
        <p:nvSpPr>
          <p:cNvPr id="4" name="מציין מיקום של מספר שקופית 3">
            <a:extLst>
              <a:ext uri="{FF2B5EF4-FFF2-40B4-BE49-F238E27FC236}">
                <a16:creationId xmlns:a16="http://schemas.microsoft.com/office/drawing/2014/main" id="{428F8B5B-AA36-A55A-9D2C-213843D8C23E}"/>
              </a:ext>
            </a:extLst>
          </p:cNvPr>
          <p:cNvSpPr>
            <a:spLocks noGrp="1"/>
          </p:cNvSpPr>
          <p:nvPr>
            <p:ph type="sldNum" sz="quarter" idx="12"/>
          </p:nvPr>
        </p:nvSpPr>
        <p:spPr/>
        <p:txBody>
          <a:bodyPr/>
          <a:lstStyle/>
          <a:p>
            <a:fld id="{B01D9778-10B4-40FB-B4E4-44FA89A86639}" type="slidenum">
              <a:rPr lang="en-US" smtClean="0"/>
              <a:pPr/>
              <a:t>55</a:t>
            </a:fld>
            <a:endParaRPr lang="en-US"/>
          </a:p>
        </p:txBody>
      </p:sp>
      <p:pic>
        <p:nvPicPr>
          <p:cNvPr id="8" name="תמונה 7">
            <a:extLst>
              <a:ext uri="{FF2B5EF4-FFF2-40B4-BE49-F238E27FC236}">
                <a16:creationId xmlns:a16="http://schemas.microsoft.com/office/drawing/2014/main" id="{96F0492D-9386-A14E-06A5-A10E271CD550}"/>
              </a:ext>
            </a:extLst>
          </p:cNvPr>
          <p:cNvPicPr>
            <a:picLocks noChangeAspect="1"/>
          </p:cNvPicPr>
          <p:nvPr/>
        </p:nvPicPr>
        <p:blipFill>
          <a:blip r:embed="rId3"/>
          <a:stretch>
            <a:fillRect/>
          </a:stretch>
        </p:blipFill>
        <p:spPr>
          <a:xfrm>
            <a:off x="838200" y="2803527"/>
            <a:ext cx="4811348" cy="3505200"/>
          </a:xfrm>
          <a:prstGeom prst="rect">
            <a:avLst/>
          </a:prstGeom>
        </p:spPr>
      </p:pic>
      <p:sp>
        <p:nvSpPr>
          <p:cNvPr id="9" name="תיבת טקסט 8">
            <a:extLst>
              <a:ext uri="{FF2B5EF4-FFF2-40B4-BE49-F238E27FC236}">
                <a16:creationId xmlns:a16="http://schemas.microsoft.com/office/drawing/2014/main" id="{BE957C0E-8C17-62EC-6377-29CA7753A9A9}"/>
              </a:ext>
            </a:extLst>
          </p:cNvPr>
          <p:cNvSpPr txBox="1"/>
          <p:nvPr/>
        </p:nvSpPr>
        <p:spPr>
          <a:xfrm>
            <a:off x="2177074" y="2412424"/>
            <a:ext cx="2133600" cy="369332"/>
          </a:xfrm>
          <a:prstGeom prst="rect">
            <a:avLst/>
          </a:prstGeom>
          <a:noFill/>
        </p:spPr>
        <p:txBody>
          <a:bodyPr wrap="square" rtlCol="1">
            <a:spAutoFit/>
          </a:bodyPr>
          <a:lstStyle/>
          <a:p>
            <a:pPr algn="ctr"/>
            <a:r>
              <a:rPr lang="en-US" b="1">
                <a:solidFill>
                  <a:schemeClr val="bg2">
                    <a:lumMod val="50000"/>
                  </a:schemeClr>
                </a:solidFill>
              </a:rPr>
              <a:t>Flicker</a:t>
            </a:r>
            <a:endParaRPr lang="he-IL" b="1">
              <a:solidFill>
                <a:schemeClr val="bg2">
                  <a:lumMod val="50000"/>
                </a:schemeClr>
              </a:solidFill>
            </a:endParaRPr>
          </a:p>
        </p:txBody>
      </p:sp>
      <p:pic>
        <p:nvPicPr>
          <p:cNvPr id="11" name="תמונה 10">
            <a:extLst>
              <a:ext uri="{FF2B5EF4-FFF2-40B4-BE49-F238E27FC236}">
                <a16:creationId xmlns:a16="http://schemas.microsoft.com/office/drawing/2014/main" id="{6968A36C-D3EE-D434-E644-47767D4CF160}"/>
              </a:ext>
            </a:extLst>
          </p:cNvPr>
          <p:cNvPicPr>
            <a:picLocks noChangeAspect="1"/>
          </p:cNvPicPr>
          <p:nvPr/>
        </p:nvPicPr>
        <p:blipFill>
          <a:blip r:embed="rId4"/>
          <a:stretch>
            <a:fillRect/>
          </a:stretch>
        </p:blipFill>
        <p:spPr>
          <a:xfrm>
            <a:off x="6290809" y="2781755"/>
            <a:ext cx="4621801" cy="3526971"/>
          </a:xfrm>
          <a:prstGeom prst="rect">
            <a:avLst/>
          </a:prstGeom>
        </p:spPr>
      </p:pic>
      <p:sp>
        <p:nvSpPr>
          <p:cNvPr id="13" name="תיבת טקסט 12">
            <a:extLst>
              <a:ext uri="{FF2B5EF4-FFF2-40B4-BE49-F238E27FC236}">
                <a16:creationId xmlns:a16="http://schemas.microsoft.com/office/drawing/2014/main" id="{B49B9C02-F2BC-BB83-9C90-48AB29AFD459}"/>
              </a:ext>
            </a:extLst>
          </p:cNvPr>
          <p:cNvSpPr txBox="1"/>
          <p:nvPr/>
        </p:nvSpPr>
        <p:spPr>
          <a:xfrm>
            <a:off x="7534909" y="2412423"/>
            <a:ext cx="2133600" cy="369332"/>
          </a:xfrm>
          <a:prstGeom prst="rect">
            <a:avLst/>
          </a:prstGeom>
          <a:noFill/>
        </p:spPr>
        <p:txBody>
          <a:bodyPr wrap="square" rtlCol="1">
            <a:spAutoFit/>
          </a:bodyPr>
          <a:lstStyle/>
          <a:p>
            <a:pPr algn="ctr"/>
            <a:r>
              <a:rPr lang="en-US" b="1">
                <a:solidFill>
                  <a:schemeClr val="bg2">
                    <a:lumMod val="50000"/>
                  </a:schemeClr>
                </a:solidFill>
              </a:rPr>
              <a:t>Moving Gradient</a:t>
            </a:r>
            <a:endParaRPr lang="he-IL" b="1">
              <a:solidFill>
                <a:schemeClr val="bg2">
                  <a:lumMod val="50000"/>
                </a:schemeClr>
              </a:solidFill>
            </a:endParaRPr>
          </a:p>
        </p:txBody>
      </p:sp>
    </p:spTree>
    <p:extLst>
      <p:ext uri="{BB962C8B-B14F-4D97-AF65-F5344CB8AC3E}">
        <p14:creationId xmlns:p14="http://schemas.microsoft.com/office/powerpoint/2010/main" val="61831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CA137B-FEE4-2E1F-D3BE-351B8C79F7A1}"/>
              </a:ext>
            </a:extLst>
          </p:cNvPr>
          <p:cNvSpPr>
            <a:spLocks noGrp="1"/>
          </p:cNvSpPr>
          <p:nvPr>
            <p:ph type="title"/>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7995C45C-1D45-4C95-75B6-ADD46B3DA5EC}"/>
              </a:ext>
            </a:extLst>
          </p:cNvPr>
          <p:cNvSpPr>
            <a:spLocks noGrp="1"/>
          </p:cNvSpPr>
          <p:nvPr>
            <p:ph type="sldNum" sz="quarter" idx="12"/>
          </p:nvPr>
        </p:nvSpPr>
        <p:spPr/>
        <p:txBody>
          <a:bodyPr/>
          <a:lstStyle/>
          <a:p>
            <a:fld id="{B01D9778-10B4-40FB-B4E4-44FA89A86639}" type="slidenum">
              <a:rPr lang="en-US" smtClean="0"/>
              <a:pPr/>
              <a:t>56</a:t>
            </a:fld>
            <a:endParaRPr lang="en-US"/>
          </a:p>
        </p:txBody>
      </p:sp>
      <p:grpSp>
        <p:nvGrpSpPr>
          <p:cNvPr id="5" name="Group 13">
            <a:extLst>
              <a:ext uri="{FF2B5EF4-FFF2-40B4-BE49-F238E27FC236}">
                <a16:creationId xmlns:a16="http://schemas.microsoft.com/office/drawing/2014/main" id="{48C3D52E-F3C3-CF19-41DD-4237D648F22F}"/>
              </a:ext>
            </a:extLst>
          </p:cNvPr>
          <p:cNvGrpSpPr/>
          <p:nvPr/>
        </p:nvGrpSpPr>
        <p:grpSpPr>
          <a:xfrm>
            <a:off x="1905000" y="2057400"/>
            <a:ext cx="8077200" cy="4114800"/>
            <a:chOff x="1921935" y="2602549"/>
            <a:chExt cx="8238065" cy="4070268"/>
          </a:xfrm>
        </p:grpSpPr>
        <p:pic>
          <p:nvPicPr>
            <p:cNvPr id="6" name="Picture 7" descr="Diagram&#10;&#10;Description automatically generated">
              <a:extLst>
                <a:ext uri="{FF2B5EF4-FFF2-40B4-BE49-F238E27FC236}">
                  <a16:creationId xmlns:a16="http://schemas.microsoft.com/office/drawing/2014/main" id="{57D08BDF-F4E0-D690-3CEA-AEA293DD2E12}"/>
                </a:ext>
              </a:extLst>
            </p:cNvPr>
            <p:cNvPicPr>
              <a:picLocks noChangeAspect="1"/>
            </p:cNvPicPr>
            <p:nvPr/>
          </p:nvPicPr>
          <p:blipFill>
            <a:blip r:embed="rId2"/>
            <a:stretch>
              <a:fillRect/>
            </a:stretch>
          </p:blipFill>
          <p:spPr>
            <a:xfrm>
              <a:off x="1921935" y="2602549"/>
              <a:ext cx="8238065" cy="3798250"/>
            </a:xfrm>
            <a:prstGeom prst="rect">
              <a:avLst/>
            </a:prstGeom>
          </p:spPr>
        </p:pic>
        <p:sp>
          <p:nvSpPr>
            <p:cNvPr id="7" name="תיבת טקסט 6">
              <a:extLst>
                <a:ext uri="{FF2B5EF4-FFF2-40B4-BE49-F238E27FC236}">
                  <a16:creationId xmlns:a16="http://schemas.microsoft.com/office/drawing/2014/main" id="{7996ACEF-B7D4-5913-3F3F-97285B7F3C3B}"/>
                </a:ext>
              </a:extLst>
            </p:cNvPr>
            <p:cNvSpPr txBox="1"/>
            <p:nvPr/>
          </p:nvSpPr>
          <p:spPr>
            <a:xfrm>
              <a:off x="2895600" y="5934153"/>
              <a:ext cx="3581400" cy="738664"/>
            </a:xfrm>
            <a:prstGeom prst="rect">
              <a:avLst/>
            </a:prstGeom>
            <a:noFill/>
          </p:spPr>
          <p:txBody>
            <a:bodyPr wrap="square" rtlCol="1">
              <a:spAutoFit/>
            </a:bodyPr>
            <a:lstStyle/>
            <a:p>
              <a:r>
                <a:rPr lang="en-US" sz="2400" b="1">
                  <a:solidFill>
                    <a:schemeClr val="accent1">
                      <a:lumMod val="75000"/>
                    </a:schemeClr>
                  </a:solidFill>
                </a:rPr>
                <a:t>*</a:t>
              </a:r>
              <a:r>
                <a:rPr lang="en-US" b="1">
                  <a:solidFill>
                    <a:schemeClr val="accent1">
                      <a:lumMod val="75000"/>
                    </a:schemeClr>
                  </a:solidFill>
                </a:rPr>
                <a:t>Only Modeled Threshold Mismatch Here</a:t>
              </a:r>
              <a:endParaRPr lang="he-IL" sz="2400" b="1">
                <a:solidFill>
                  <a:schemeClr val="accent1">
                    <a:lumMod val="75000"/>
                  </a:schemeClr>
                </a:solidFill>
              </a:endParaRPr>
            </a:p>
          </p:txBody>
        </p:sp>
        <p:sp>
          <p:nvSpPr>
            <p:cNvPr id="8" name="TextBox 10">
              <a:extLst>
                <a:ext uri="{FF2B5EF4-FFF2-40B4-BE49-F238E27FC236}">
                  <a16:creationId xmlns:a16="http://schemas.microsoft.com/office/drawing/2014/main" id="{D0417723-B2CC-CDC1-9C0F-17C3AE6174AC}"/>
                </a:ext>
              </a:extLst>
            </p:cNvPr>
            <p:cNvSpPr txBox="1"/>
            <p:nvPr/>
          </p:nvSpPr>
          <p:spPr>
            <a:xfrm>
              <a:off x="5858935" y="4245589"/>
              <a:ext cx="110066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a:solidFill>
                    <a:schemeClr val="accent1">
                      <a:lumMod val="75000"/>
                    </a:schemeClr>
                  </a:solidFill>
                  <a:latin typeface="Algerian" panose="04020705040A02060702" pitchFamily="82" charset="0"/>
                  <a:cs typeface="Calibri"/>
                </a:rPr>
                <a:t>X</a:t>
              </a:r>
            </a:p>
          </p:txBody>
        </p:sp>
        <p:sp>
          <p:nvSpPr>
            <p:cNvPr id="9" name="TextBox 10">
              <a:extLst>
                <a:ext uri="{FF2B5EF4-FFF2-40B4-BE49-F238E27FC236}">
                  <a16:creationId xmlns:a16="http://schemas.microsoft.com/office/drawing/2014/main" id="{F6C2AA04-DB0C-3CC7-4DED-5B484B497110}"/>
                </a:ext>
              </a:extLst>
            </p:cNvPr>
            <p:cNvSpPr txBox="1"/>
            <p:nvPr/>
          </p:nvSpPr>
          <p:spPr>
            <a:xfrm>
              <a:off x="5858934" y="3008347"/>
              <a:ext cx="1100667" cy="16977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a:solidFill>
                    <a:schemeClr val="accent1">
                      <a:lumMod val="75000"/>
                    </a:schemeClr>
                  </a:solidFill>
                  <a:latin typeface="Algerian" panose="04020705040A02060702" pitchFamily="82" charset="0"/>
                  <a:cs typeface="Calibri"/>
                </a:rPr>
                <a:t>X</a:t>
              </a:r>
            </a:p>
          </p:txBody>
        </p:sp>
        <p:sp>
          <p:nvSpPr>
            <p:cNvPr id="10" name="TextBox 10">
              <a:extLst>
                <a:ext uri="{FF2B5EF4-FFF2-40B4-BE49-F238E27FC236}">
                  <a16:creationId xmlns:a16="http://schemas.microsoft.com/office/drawing/2014/main" id="{80B926BA-44C0-4990-D3D6-EEF9D16E15A5}"/>
                </a:ext>
              </a:extLst>
            </p:cNvPr>
            <p:cNvSpPr txBox="1"/>
            <p:nvPr/>
          </p:nvSpPr>
          <p:spPr>
            <a:xfrm>
              <a:off x="8458200" y="3008347"/>
              <a:ext cx="110066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a:solidFill>
                    <a:schemeClr val="accent1">
                      <a:lumMod val="75000"/>
                    </a:schemeClr>
                  </a:solidFill>
                  <a:latin typeface="Algerian" panose="04020705040A02060702" pitchFamily="82" charset="0"/>
                  <a:cs typeface="Calibri"/>
                </a:rPr>
                <a:t>X</a:t>
              </a:r>
            </a:p>
          </p:txBody>
        </p:sp>
      </p:grpSp>
    </p:spTree>
    <p:extLst>
      <p:ext uri="{BB962C8B-B14F-4D97-AF65-F5344CB8AC3E}">
        <p14:creationId xmlns:p14="http://schemas.microsoft.com/office/powerpoint/2010/main" val="419052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2953C98-21B6-2954-BF6A-6C0C0A266DD6}"/>
              </a:ext>
            </a:extLst>
          </p:cNvPr>
          <p:cNvSpPr>
            <a:spLocks noGrp="1"/>
          </p:cNvSpPr>
          <p:nvPr>
            <p:ph type="title"/>
          </p:nvPr>
        </p:nvSpPr>
        <p:spPr/>
        <p:txBody>
          <a:bodyPr/>
          <a:lstStyle/>
          <a:p>
            <a:r>
              <a:rPr lang="en-US"/>
              <a:t>Circuit Operation</a:t>
            </a:r>
            <a:endParaRPr lang="he-IL"/>
          </a:p>
        </p:txBody>
      </p:sp>
      <p:sp>
        <p:nvSpPr>
          <p:cNvPr id="4" name="מציין מיקום של מספר שקופית 3">
            <a:extLst>
              <a:ext uri="{FF2B5EF4-FFF2-40B4-BE49-F238E27FC236}">
                <a16:creationId xmlns:a16="http://schemas.microsoft.com/office/drawing/2014/main" id="{632E3145-14D4-7303-1EAE-054F0225F79B}"/>
              </a:ext>
            </a:extLst>
          </p:cNvPr>
          <p:cNvSpPr>
            <a:spLocks noGrp="1"/>
          </p:cNvSpPr>
          <p:nvPr>
            <p:ph type="sldNum" sz="quarter" idx="12"/>
          </p:nvPr>
        </p:nvSpPr>
        <p:spPr/>
        <p:txBody>
          <a:bodyPr/>
          <a:lstStyle/>
          <a:p>
            <a:fld id="{B01D9778-10B4-40FB-B4E4-44FA89A86639}" type="slidenum">
              <a:rPr lang="en-US" smtClean="0"/>
              <a:pPr/>
              <a:t>6</a:t>
            </a:fld>
            <a:endParaRPr lang="en-US"/>
          </a:p>
        </p:txBody>
      </p:sp>
      <p:pic>
        <p:nvPicPr>
          <p:cNvPr id="6" name="תמונה 5">
            <a:extLst>
              <a:ext uri="{FF2B5EF4-FFF2-40B4-BE49-F238E27FC236}">
                <a16:creationId xmlns:a16="http://schemas.microsoft.com/office/drawing/2014/main" id="{1F801388-45F3-B630-D270-F37E93362A30}"/>
              </a:ext>
            </a:extLst>
          </p:cNvPr>
          <p:cNvPicPr>
            <a:picLocks noChangeAspect="1"/>
          </p:cNvPicPr>
          <p:nvPr/>
        </p:nvPicPr>
        <p:blipFill rotWithShape="1">
          <a:blip r:embed="rId3"/>
          <a:srcRect l="15542" r="3633"/>
          <a:stretch/>
        </p:blipFill>
        <p:spPr>
          <a:xfrm>
            <a:off x="1371600" y="3480061"/>
            <a:ext cx="9585927" cy="2575889"/>
          </a:xfrm>
          <a:prstGeom prst="rect">
            <a:avLst/>
          </a:prstGeom>
        </p:spPr>
      </p:pic>
      <p:sp>
        <p:nvSpPr>
          <p:cNvPr id="11" name="תיבת טקסט 10">
            <a:extLst>
              <a:ext uri="{FF2B5EF4-FFF2-40B4-BE49-F238E27FC236}">
                <a16:creationId xmlns:a16="http://schemas.microsoft.com/office/drawing/2014/main" id="{998859D2-1734-F862-7C96-E5FA7FD12FDE}"/>
              </a:ext>
            </a:extLst>
          </p:cNvPr>
          <p:cNvSpPr txBox="1"/>
          <p:nvPr/>
        </p:nvSpPr>
        <p:spPr>
          <a:xfrm>
            <a:off x="746678" y="6246910"/>
            <a:ext cx="10058400" cy="307777"/>
          </a:xfrm>
          <a:prstGeom prst="rect">
            <a:avLst/>
          </a:prstGeom>
          <a:noFill/>
        </p:spPr>
        <p:txBody>
          <a:bodyPr wrap="square" rtlCol="1">
            <a:spAutoFit/>
          </a:bodyPr>
          <a:lstStyle/>
          <a:p>
            <a:r>
              <a:rPr lang="en-US" sz="1400" err="1"/>
              <a:t>Yuhuang</a:t>
            </a:r>
            <a:r>
              <a:rPr lang="en-US" sz="1400"/>
              <a:t> Hu et al, “v2e: From Video Frames to Realistic DVS Events”</a:t>
            </a:r>
            <a:endParaRPr lang="he-IL" sz="140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6FD26A45-0499-7653-B962-104986420BBE}"/>
                  </a:ext>
                </a:extLst>
              </p:cNvPr>
              <p:cNvSpPr>
                <a:spLocks noGrp="1"/>
              </p:cNvSpPr>
              <p:nvPr>
                <p:ph idx="1"/>
              </p:nvPr>
            </p:nvSpPr>
            <p:spPr>
              <a:xfrm>
                <a:off x="609600" y="1295400"/>
                <a:ext cx="10972800" cy="4525963"/>
              </a:xfrm>
            </p:spPr>
            <p:txBody>
              <a:bodyPr/>
              <a:lstStyle/>
              <a:p>
                <a:pPr marL="342900" indent="-342900">
                  <a:buFont typeface="Arial" panose="020B0604020202020204" pitchFamily="34" charset="0"/>
                  <a:buChar char="•"/>
                </a:pPr>
                <a:r>
                  <a:rPr lang="en-US" sz="2800">
                    <a:ea typeface="+mn-lt"/>
                    <a:cs typeface="+mn-lt"/>
                  </a:rPr>
                  <a:t>Light is detected by a photodiode, generating photocurrent </a:t>
                </a:r>
                <a14:m>
                  <m:oMath xmlns:m="http://schemas.openxmlformats.org/officeDocument/2006/math">
                    <m:sSub>
                      <m:sSubPr>
                        <m:ctrlPr>
                          <a:rPr lang="en-US" sz="2800" b="0" i="1" smtClean="0">
                            <a:latin typeface="Cambria Math" panose="02040503050406030204" pitchFamily="18" charset="0"/>
                            <a:ea typeface="+mn-lt"/>
                            <a:cs typeface="+mn-lt"/>
                          </a:rPr>
                        </m:ctrlPr>
                      </m:sSubPr>
                      <m:e>
                        <m:r>
                          <a:rPr lang="en-US" sz="2800" b="0" i="1" smtClean="0">
                            <a:latin typeface="Cambria Math" panose="02040503050406030204" pitchFamily="18" charset="0"/>
                            <a:ea typeface="+mn-lt"/>
                            <a:cs typeface="+mn-lt"/>
                          </a:rPr>
                          <m:t>𝐼</m:t>
                        </m:r>
                      </m:e>
                      <m:sub>
                        <m:r>
                          <a:rPr lang="en-US" sz="2800" b="0" i="1" smtClean="0">
                            <a:latin typeface="Cambria Math" panose="02040503050406030204" pitchFamily="18" charset="0"/>
                            <a:ea typeface="+mn-lt"/>
                            <a:cs typeface="+mn-lt"/>
                          </a:rPr>
                          <m:t>𝑝</m:t>
                        </m:r>
                      </m:sub>
                    </m:sSub>
                  </m:oMath>
                </a14:m>
                <a:r>
                  <a:rPr lang="en-US" sz="2800">
                    <a:ea typeface="+mn-lt"/>
                    <a:cs typeface="+mn-lt"/>
                  </a:rPr>
                  <a:t>. Which in turn created a voltage value </a:t>
                </a:r>
                <a14:m>
                  <m:oMath xmlns:m="http://schemas.openxmlformats.org/officeDocument/2006/math">
                    <m:sSub>
                      <m:sSubPr>
                        <m:ctrlPr>
                          <a:rPr lang="en-US" sz="2800" b="0" i="1" smtClean="0">
                            <a:latin typeface="Cambria Math" panose="02040503050406030204" pitchFamily="18" charset="0"/>
                            <a:ea typeface="+mn-lt"/>
                            <a:cs typeface="+mn-lt"/>
                          </a:rPr>
                        </m:ctrlPr>
                      </m:sSubPr>
                      <m:e>
                        <m:r>
                          <a:rPr lang="en-US" sz="2800" b="0" i="1" smtClean="0">
                            <a:latin typeface="Cambria Math" panose="02040503050406030204" pitchFamily="18" charset="0"/>
                            <a:ea typeface="+mn-lt"/>
                            <a:cs typeface="+mn-lt"/>
                          </a:rPr>
                          <m:t>𝑉</m:t>
                        </m:r>
                      </m:e>
                      <m:sub>
                        <m:r>
                          <a:rPr lang="en-US" sz="2800" b="0" i="1" smtClean="0">
                            <a:latin typeface="Cambria Math" panose="02040503050406030204" pitchFamily="18" charset="0"/>
                            <a:ea typeface="+mn-lt"/>
                            <a:cs typeface="+mn-lt"/>
                          </a:rPr>
                          <m:t>𝑝</m:t>
                        </m:r>
                      </m:sub>
                    </m:sSub>
                    <m:r>
                      <a:rPr lang="en-US" sz="2800" b="0" i="1" smtClean="0">
                        <a:latin typeface="Cambria Math" panose="02040503050406030204" pitchFamily="18" charset="0"/>
                        <a:ea typeface="+mn-lt"/>
                        <a:cs typeface="+mn-lt"/>
                      </a:rPr>
                      <m:t>∝</m:t>
                    </m:r>
                    <m:func>
                      <m:funcPr>
                        <m:ctrlPr>
                          <a:rPr lang="en-US" sz="2800" b="0" i="1" smtClean="0">
                            <a:latin typeface="Cambria Math" panose="02040503050406030204" pitchFamily="18" charset="0"/>
                            <a:ea typeface="+mn-lt"/>
                            <a:cs typeface="+mn-lt"/>
                          </a:rPr>
                        </m:ctrlPr>
                      </m:funcPr>
                      <m:fName>
                        <m:r>
                          <m:rPr>
                            <m:sty m:val="p"/>
                          </m:rPr>
                          <a:rPr lang="en-US" sz="2800" b="0" i="0" smtClean="0">
                            <a:latin typeface="Cambria Math" panose="02040503050406030204" pitchFamily="18" charset="0"/>
                            <a:ea typeface="+mn-lt"/>
                            <a:cs typeface="+mn-lt"/>
                          </a:rPr>
                          <m:t>log</m:t>
                        </m:r>
                      </m:fName>
                      <m:e>
                        <m:d>
                          <m:dPr>
                            <m:ctrlPr>
                              <a:rPr lang="en-US" sz="2800" b="0" i="1" smtClean="0">
                                <a:latin typeface="Cambria Math" panose="02040503050406030204" pitchFamily="18" charset="0"/>
                                <a:ea typeface="+mn-lt"/>
                                <a:cs typeface="+mn-lt"/>
                              </a:rPr>
                            </m:ctrlPr>
                          </m:dPr>
                          <m:e>
                            <m:r>
                              <a:rPr lang="en-US" sz="2800" b="0" i="1" smtClean="0">
                                <a:latin typeface="Cambria Math" panose="02040503050406030204" pitchFamily="18" charset="0"/>
                                <a:ea typeface="+mn-lt"/>
                                <a:cs typeface="+mn-lt"/>
                              </a:rPr>
                              <m:t>𝐼</m:t>
                            </m:r>
                          </m:e>
                        </m:d>
                      </m:e>
                    </m:func>
                  </m:oMath>
                </a14:m>
                <a:r>
                  <a:rPr lang="en-US" sz="2800">
                    <a:ea typeface="+mn-lt"/>
                    <a:cs typeface="+mn-lt"/>
                  </a:rPr>
                  <a:t>. </a:t>
                </a:r>
              </a:p>
              <a:p>
                <a:pPr marL="342900" indent="-342900">
                  <a:buFont typeface="Arial" panose="020B0604020202020204" pitchFamily="34" charset="0"/>
                  <a:buChar char="•"/>
                </a:pPr>
                <a14:m>
                  <m:oMath xmlns:m="http://schemas.openxmlformats.org/officeDocument/2006/math">
                    <m:sSub>
                      <m:sSubPr>
                        <m:ctrlPr>
                          <a:rPr lang="en-US" sz="2800" b="0" i="1" dirty="0" smtClean="0">
                            <a:latin typeface="Cambria Math" panose="02040503050406030204" pitchFamily="18" charset="0"/>
                            <a:ea typeface="+mn-lt"/>
                            <a:cs typeface="+mn-lt"/>
                          </a:rPr>
                        </m:ctrlPr>
                      </m:sSubPr>
                      <m:e>
                        <m:r>
                          <a:rPr lang="en-US" sz="2800" b="0" i="1" dirty="0" smtClean="0">
                            <a:latin typeface="Cambria Math" panose="02040503050406030204" pitchFamily="18" charset="0"/>
                            <a:ea typeface="+mn-lt"/>
                            <a:cs typeface="+mn-lt"/>
                          </a:rPr>
                          <m:t>𝑉</m:t>
                        </m:r>
                      </m:e>
                      <m:sub>
                        <m:r>
                          <a:rPr lang="en-US" sz="2800" b="0" i="1" dirty="0" smtClean="0">
                            <a:latin typeface="Cambria Math" panose="02040503050406030204" pitchFamily="18" charset="0"/>
                            <a:ea typeface="+mn-lt"/>
                            <a:cs typeface="+mn-lt"/>
                          </a:rPr>
                          <m:t>𝑝</m:t>
                        </m:r>
                      </m:sub>
                    </m:sSub>
                  </m:oMath>
                </a14:m>
                <a:r>
                  <a:rPr lang="en-US" sz="2800">
                    <a:ea typeface="+mn-lt"/>
                    <a:cs typeface="+mn-lt"/>
                  </a:rPr>
                  <a:t> is then differenced from the last set value and once the difference crosses the threshold an event is generated.</a:t>
                </a:r>
                <a:endParaRPr lang="he-IL" sz="2800"/>
              </a:p>
              <a:p>
                <a:pPr marL="0" indent="0">
                  <a:buNone/>
                </a:pPr>
                <a:endParaRPr lang="he-IL"/>
              </a:p>
            </p:txBody>
          </p:sp>
        </mc:Choice>
        <mc:Fallback xmlns="">
          <p:sp>
            <p:nvSpPr>
              <p:cNvPr id="3" name="מציין מיקום תוכן 2">
                <a:extLst>
                  <a:ext uri="{FF2B5EF4-FFF2-40B4-BE49-F238E27FC236}">
                    <a16:creationId xmlns:a16="http://schemas.microsoft.com/office/drawing/2014/main" id="{6FD26A45-0499-7653-B962-104986420BBE}"/>
                  </a:ext>
                </a:extLst>
              </p:cNvPr>
              <p:cNvSpPr>
                <a:spLocks noGrp="1" noRot="1" noChangeAspect="1" noMove="1" noResize="1" noEditPoints="1" noAdjustHandles="1" noChangeArrowheads="1" noChangeShapeType="1" noTextEdit="1"/>
              </p:cNvSpPr>
              <p:nvPr>
                <p:ph idx="1"/>
              </p:nvPr>
            </p:nvSpPr>
            <p:spPr>
              <a:xfrm>
                <a:off x="609600" y="1295400"/>
                <a:ext cx="10972800" cy="4525963"/>
              </a:xfrm>
              <a:blipFill>
                <a:blip r:embed="rId4"/>
                <a:stretch>
                  <a:fillRect l="-1000" t="-1348" r="-889"/>
                </a:stretch>
              </a:blipFill>
            </p:spPr>
            <p:txBody>
              <a:bodyPr/>
              <a:lstStyle/>
              <a:p>
                <a:r>
                  <a:rPr lang="en-US">
                    <a:noFill/>
                  </a:rPr>
                  <a:t> </a:t>
                </a:r>
              </a:p>
            </p:txBody>
          </p:sp>
        </mc:Fallback>
      </mc:AlternateContent>
    </p:spTree>
    <p:extLst>
      <p:ext uri="{BB962C8B-B14F-4D97-AF65-F5344CB8AC3E}">
        <p14:creationId xmlns:p14="http://schemas.microsoft.com/office/powerpoint/2010/main" val="144953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D0616C4-28FA-B712-5896-CED30C6CA209}"/>
              </a:ext>
            </a:extLst>
          </p:cNvPr>
          <p:cNvSpPr>
            <a:spLocks noGrp="1"/>
          </p:cNvSpPr>
          <p:nvPr>
            <p:ph type="title"/>
          </p:nvPr>
        </p:nvSpPr>
        <p:spPr/>
        <p:txBody>
          <a:bodyPr/>
          <a:lstStyle/>
          <a:p>
            <a:r>
              <a:rPr lang="en-US"/>
              <a:t>Advantages</a:t>
            </a:r>
            <a:endParaRPr lang="he-IL"/>
          </a:p>
        </p:txBody>
      </p:sp>
      <p:sp>
        <p:nvSpPr>
          <p:cNvPr id="3" name="מציין מיקום תוכן 2">
            <a:extLst>
              <a:ext uri="{FF2B5EF4-FFF2-40B4-BE49-F238E27FC236}">
                <a16:creationId xmlns:a16="http://schemas.microsoft.com/office/drawing/2014/main" id="{84496C71-C612-1D8F-0CB0-D95C2BD6721E}"/>
              </a:ext>
            </a:extLst>
          </p:cNvPr>
          <p:cNvSpPr>
            <a:spLocks noGrp="1"/>
          </p:cNvSpPr>
          <p:nvPr>
            <p:ph idx="1"/>
          </p:nvPr>
        </p:nvSpPr>
        <p:spPr/>
        <p:txBody>
          <a:bodyPr/>
          <a:lstStyle/>
          <a:p>
            <a:r>
              <a:rPr lang="en-US"/>
              <a:t>High temporal resolution</a:t>
            </a:r>
          </a:p>
          <a:p>
            <a:r>
              <a:rPr lang="en-US"/>
              <a:t>Sparse data Representation</a:t>
            </a:r>
          </a:p>
          <a:p>
            <a:r>
              <a:rPr lang="en-US"/>
              <a:t>Low power vision sensing</a:t>
            </a:r>
          </a:p>
          <a:p>
            <a:r>
              <a:rPr lang="en-US"/>
              <a:t>High Dynamic Range</a:t>
            </a:r>
          </a:p>
          <a:p>
            <a:endParaRPr lang="he-IL"/>
          </a:p>
        </p:txBody>
      </p:sp>
      <p:sp>
        <p:nvSpPr>
          <p:cNvPr id="4" name="מציין מיקום של מספר שקופית 3">
            <a:extLst>
              <a:ext uri="{FF2B5EF4-FFF2-40B4-BE49-F238E27FC236}">
                <a16:creationId xmlns:a16="http://schemas.microsoft.com/office/drawing/2014/main" id="{00C91552-9481-D8FB-EFF5-03BCADF5852D}"/>
              </a:ext>
            </a:extLst>
          </p:cNvPr>
          <p:cNvSpPr>
            <a:spLocks noGrp="1"/>
          </p:cNvSpPr>
          <p:nvPr>
            <p:ph type="sldNum" sz="quarter" idx="12"/>
          </p:nvPr>
        </p:nvSpPr>
        <p:spPr/>
        <p:txBody>
          <a:bodyPr/>
          <a:lstStyle/>
          <a:p>
            <a:fld id="{B01D9778-10B4-40FB-B4E4-44FA89A86639}" type="slidenum">
              <a:rPr lang="en-US" smtClean="0"/>
              <a:pPr/>
              <a:t>7</a:t>
            </a:fld>
            <a:endParaRPr lang="en-US"/>
          </a:p>
        </p:txBody>
      </p:sp>
      <p:sp>
        <p:nvSpPr>
          <p:cNvPr id="5" name="תיבת טקסט 4">
            <a:extLst>
              <a:ext uri="{FF2B5EF4-FFF2-40B4-BE49-F238E27FC236}">
                <a16:creationId xmlns:a16="http://schemas.microsoft.com/office/drawing/2014/main" id="{87BE4A9C-97B4-CA52-6E84-54A60786F0B3}"/>
              </a:ext>
            </a:extLst>
          </p:cNvPr>
          <p:cNvSpPr txBox="1"/>
          <p:nvPr/>
        </p:nvSpPr>
        <p:spPr>
          <a:xfrm>
            <a:off x="609600" y="6332992"/>
            <a:ext cx="10058400" cy="307777"/>
          </a:xfrm>
          <a:prstGeom prst="rect">
            <a:avLst/>
          </a:prstGeom>
          <a:noFill/>
        </p:spPr>
        <p:txBody>
          <a:bodyPr wrap="square" rtlCol="1">
            <a:spAutoFit/>
          </a:bodyPr>
          <a:lstStyle/>
          <a:p>
            <a:r>
              <a:rPr lang="en-US" sz="1400"/>
              <a:t>Guillermo Gallego  et al, “Event-Based Vision: A Survey”</a:t>
            </a:r>
            <a:endParaRPr lang="he-IL" sz="1400"/>
          </a:p>
        </p:txBody>
      </p:sp>
      <p:pic>
        <p:nvPicPr>
          <p:cNvPr id="7" name="תמונה 6">
            <a:extLst>
              <a:ext uri="{FF2B5EF4-FFF2-40B4-BE49-F238E27FC236}">
                <a16:creationId xmlns:a16="http://schemas.microsoft.com/office/drawing/2014/main" id="{0C422F2D-313B-CB19-70E4-443AE2FD2389}"/>
              </a:ext>
            </a:extLst>
          </p:cNvPr>
          <p:cNvPicPr>
            <a:picLocks noChangeAspect="1"/>
          </p:cNvPicPr>
          <p:nvPr/>
        </p:nvPicPr>
        <p:blipFill>
          <a:blip r:embed="rId3"/>
          <a:stretch>
            <a:fillRect/>
          </a:stretch>
        </p:blipFill>
        <p:spPr>
          <a:xfrm>
            <a:off x="6085114" y="1919437"/>
            <a:ext cx="5664491" cy="1498677"/>
          </a:xfrm>
          <a:prstGeom prst="rect">
            <a:avLst/>
          </a:prstGeom>
        </p:spPr>
      </p:pic>
    </p:spTree>
    <p:extLst>
      <p:ext uri="{BB962C8B-B14F-4D97-AF65-F5344CB8AC3E}">
        <p14:creationId xmlns:p14="http://schemas.microsoft.com/office/powerpoint/2010/main" val="45332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440C3C5-A0C8-067F-F086-B06E45E49A82}"/>
              </a:ext>
            </a:extLst>
          </p:cNvPr>
          <p:cNvSpPr>
            <a:spLocks noGrp="1"/>
          </p:cNvSpPr>
          <p:nvPr>
            <p:ph type="title"/>
          </p:nvPr>
        </p:nvSpPr>
        <p:spPr/>
        <p:txBody>
          <a:bodyPr/>
          <a:lstStyle/>
          <a:p>
            <a:r>
              <a:rPr lang="en-US"/>
              <a:t>Applications</a:t>
            </a:r>
            <a:endParaRPr lang="he-IL"/>
          </a:p>
        </p:txBody>
      </p:sp>
      <p:sp>
        <p:nvSpPr>
          <p:cNvPr id="3" name="מציין מיקום תוכן 2">
            <a:extLst>
              <a:ext uri="{FF2B5EF4-FFF2-40B4-BE49-F238E27FC236}">
                <a16:creationId xmlns:a16="http://schemas.microsoft.com/office/drawing/2014/main" id="{224D83A8-640D-1F58-DD0F-0C270B45B635}"/>
              </a:ext>
            </a:extLst>
          </p:cNvPr>
          <p:cNvSpPr>
            <a:spLocks noGrp="1"/>
          </p:cNvSpPr>
          <p:nvPr>
            <p:ph idx="1"/>
          </p:nvPr>
        </p:nvSpPr>
        <p:spPr/>
        <p:txBody>
          <a:bodyPr vert="horz" lIns="91440" tIns="45720" rIns="91440" bIns="45720" rtlCol="1" anchor="t">
            <a:normAutofit/>
          </a:bodyPr>
          <a:lstStyle/>
          <a:p>
            <a:r>
              <a:rPr lang="en-US"/>
              <a:t>Autonomous vehicles </a:t>
            </a:r>
          </a:p>
          <a:p>
            <a:r>
              <a:rPr lang="en-US"/>
              <a:t>Object recognition</a:t>
            </a:r>
          </a:p>
          <a:p>
            <a:r>
              <a:rPr lang="en-US">
                <a:ea typeface="Calibri"/>
                <a:cs typeface="Calibri"/>
              </a:rPr>
              <a:t>Object Tracking</a:t>
            </a:r>
          </a:p>
          <a:p>
            <a:r>
              <a:rPr lang="en-US"/>
              <a:t>Robotics </a:t>
            </a:r>
            <a:endParaRPr lang="en-US">
              <a:ea typeface="Calibri"/>
              <a:cs typeface="Calibri"/>
            </a:endParaRPr>
          </a:p>
          <a:p>
            <a:r>
              <a:rPr lang="en-US"/>
              <a:t>Surveillance </a:t>
            </a:r>
            <a:endParaRPr lang="he-IL"/>
          </a:p>
        </p:txBody>
      </p:sp>
      <p:sp>
        <p:nvSpPr>
          <p:cNvPr id="4" name="מציין מיקום של מספר שקופית 3">
            <a:extLst>
              <a:ext uri="{FF2B5EF4-FFF2-40B4-BE49-F238E27FC236}">
                <a16:creationId xmlns:a16="http://schemas.microsoft.com/office/drawing/2014/main" id="{FB8BA361-F95D-649A-ADA5-8FA0E26C9F6E}"/>
              </a:ext>
            </a:extLst>
          </p:cNvPr>
          <p:cNvSpPr>
            <a:spLocks noGrp="1"/>
          </p:cNvSpPr>
          <p:nvPr>
            <p:ph type="sldNum" sz="quarter" idx="12"/>
          </p:nvPr>
        </p:nvSpPr>
        <p:spPr/>
        <p:txBody>
          <a:bodyPr/>
          <a:lstStyle/>
          <a:p>
            <a:fld id="{B01D9778-10B4-40FB-B4E4-44FA89A86639}" type="slidenum">
              <a:rPr lang="en-US" smtClean="0"/>
              <a:pPr/>
              <a:t>8</a:t>
            </a:fld>
            <a:endParaRPr lang="en-US"/>
          </a:p>
        </p:txBody>
      </p:sp>
      <p:pic>
        <p:nvPicPr>
          <p:cNvPr id="5" name="Picture 5" descr="A picture containing text&#10;&#10;Description automatically generated">
            <a:extLst>
              <a:ext uri="{FF2B5EF4-FFF2-40B4-BE49-F238E27FC236}">
                <a16:creationId xmlns:a16="http://schemas.microsoft.com/office/drawing/2014/main" id="{EE91B4FD-2E78-0A49-DD80-76272B34743F}"/>
              </a:ext>
            </a:extLst>
          </p:cNvPr>
          <p:cNvPicPr>
            <a:picLocks noChangeAspect="1"/>
          </p:cNvPicPr>
          <p:nvPr/>
        </p:nvPicPr>
        <p:blipFill>
          <a:blip r:embed="rId3"/>
          <a:stretch>
            <a:fillRect/>
          </a:stretch>
        </p:blipFill>
        <p:spPr>
          <a:xfrm>
            <a:off x="4909457" y="2714303"/>
            <a:ext cx="6335486" cy="2909850"/>
          </a:xfrm>
          <a:prstGeom prst="rect">
            <a:avLst/>
          </a:prstGeom>
        </p:spPr>
      </p:pic>
      <p:sp>
        <p:nvSpPr>
          <p:cNvPr id="6" name="תיבת טקסט 5">
            <a:extLst>
              <a:ext uri="{FF2B5EF4-FFF2-40B4-BE49-F238E27FC236}">
                <a16:creationId xmlns:a16="http://schemas.microsoft.com/office/drawing/2014/main" id="{C1A3D9AC-C446-3976-E208-FB2A4828AABB}"/>
              </a:ext>
            </a:extLst>
          </p:cNvPr>
          <p:cNvSpPr txBox="1"/>
          <p:nvPr/>
        </p:nvSpPr>
        <p:spPr>
          <a:xfrm>
            <a:off x="609600" y="6332992"/>
            <a:ext cx="10058400" cy="307777"/>
          </a:xfrm>
          <a:prstGeom prst="rect">
            <a:avLst/>
          </a:prstGeom>
          <a:noFill/>
        </p:spPr>
        <p:txBody>
          <a:bodyPr wrap="square" lIns="91440" tIns="45720" rIns="91440" bIns="45720" rtlCol="1" anchor="t">
            <a:spAutoFit/>
          </a:bodyPr>
          <a:lstStyle/>
          <a:p>
            <a:r>
              <a:rPr lang="en-US" sz="1400" err="1">
                <a:ea typeface="+mn-lt"/>
                <a:cs typeface="+mn-lt"/>
              </a:rPr>
              <a:t>Scheerlinck</a:t>
            </a:r>
            <a:r>
              <a:rPr lang="en-US" sz="1400">
                <a:ea typeface="+mn-lt"/>
                <a:cs typeface="+mn-lt"/>
              </a:rPr>
              <a:t>, Cedric; Barnes, Nick; Mahony, Robert (2019). "Continuous-Time Intensity Estimation Using Event Cameras"</a:t>
            </a:r>
            <a:endParaRPr lang="en-US">
              <a:ea typeface="+mn-lt"/>
              <a:cs typeface="+mn-lt"/>
            </a:endParaRPr>
          </a:p>
        </p:txBody>
      </p:sp>
    </p:spTree>
    <p:extLst>
      <p:ext uri="{BB962C8B-B14F-4D97-AF65-F5344CB8AC3E}">
        <p14:creationId xmlns:p14="http://schemas.microsoft.com/office/powerpoint/2010/main" val="356934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C6C458-F0F8-3C60-F479-98F9AE2465E3}"/>
              </a:ext>
            </a:extLst>
          </p:cNvPr>
          <p:cNvSpPr>
            <a:spLocks noGrp="1"/>
          </p:cNvSpPr>
          <p:nvPr>
            <p:ph type="title"/>
          </p:nvPr>
        </p:nvSpPr>
        <p:spPr/>
        <p:txBody>
          <a:bodyPr/>
          <a:lstStyle/>
          <a:p>
            <a:r>
              <a:rPr lang="en-US"/>
              <a:t>Challenges</a:t>
            </a:r>
            <a:endParaRPr lang="he-IL"/>
          </a:p>
        </p:txBody>
      </p:sp>
      <p:sp>
        <p:nvSpPr>
          <p:cNvPr id="3" name="מציין מיקום תוכן 2">
            <a:extLst>
              <a:ext uri="{FF2B5EF4-FFF2-40B4-BE49-F238E27FC236}">
                <a16:creationId xmlns:a16="http://schemas.microsoft.com/office/drawing/2014/main" id="{4A17A565-B7A1-E6B3-5AA6-D85BED5A5682}"/>
              </a:ext>
            </a:extLst>
          </p:cNvPr>
          <p:cNvSpPr>
            <a:spLocks noGrp="1"/>
          </p:cNvSpPr>
          <p:nvPr>
            <p:ph idx="1"/>
          </p:nvPr>
        </p:nvSpPr>
        <p:spPr/>
        <p:txBody>
          <a:bodyPr vert="horz" lIns="91440" tIns="45720" rIns="91440" bIns="45720" rtlCol="1" anchor="t">
            <a:normAutofit/>
          </a:bodyPr>
          <a:lstStyle/>
          <a:p>
            <a:r>
              <a:rPr lang="en-US"/>
              <a:t>Limited research was done</a:t>
            </a:r>
          </a:p>
          <a:p>
            <a:r>
              <a:rPr lang="en-US"/>
              <a:t>Lacking Noise models and filtering methods (our project)</a:t>
            </a:r>
            <a:endParaRPr lang="en-US">
              <a:cs typeface="Calibri"/>
            </a:endParaRPr>
          </a:p>
          <a:p>
            <a:r>
              <a:rPr lang="en-US"/>
              <a:t>Different representation does not allow reuse of VIS algorithms</a:t>
            </a:r>
            <a:endParaRPr lang="en-US">
              <a:cs typeface="Calibri"/>
            </a:endParaRPr>
          </a:p>
          <a:p>
            <a:endParaRPr lang="he-IL"/>
          </a:p>
        </p:txBody>
      </p:sp>
      <p:sp>
        <p:nvSpPr>
          <p:cNvPr id="4" name="מציין מיקום של מספר שקופית 3">
            <a:extLst>
              <a:ext uri="{FF2B5EF4-FFF2-40B4-BE49-F238E27FC236}">
                <a16:creationId xmlns:a16="http://schemas.microsoft.com/office/drawing/2014/main" id="{0E7BE824-FC54-F92C-4409-02586BA1A9D4}"/>
              </a:ext>
            </a:extLst>
          </p:cNvPr>
          <p:cNvSpPr>
            <a:spLocks noGrp="1"/>
          </p:cNvSpPr>
          <p:nvPr>
            <p:ph type="sldNum" sz="quarter" idx="12"/>
          </p:nvPr>
        </p:nvSpPr>
        <p:spPr/>
        <p:txBody>
          <a:bodyPr/>
          <a:lstStyle/>
          <a:p>
            <a:fld id="{B01D9778-10B4-40FB-B4E4-44FA89A86639}" type="slidenum">
              <a:rPr lang="en-US" smtClean="0"/>
              <a:pPr/>
              <a:t>9</a:t>
            </a:fld>
            <a:endParaRPr lang="en-US"/>
          </a:p>
        </p:txBody>
      </p:sp>
    </p:spTree>
    <p:extLst>
      <p:ext uri="{BB962C8B-B14F-4D97-AF65-F5344CB8AC3E}">
        <p14:creationId xmlns:p14="http://schemas.microsoft.com/office/powerpoint/2010/main" val="365502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56</Slides>
  <Notes>50</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Final Presentation  Denoising Event Cameras</vt:lpstr>
      <vt:lpstr>Project Goal</vt:lpstr>
      <vt:lpstr>Agenda</vt:lpstr>
      <vt:lpstr>Agenda</vt:lpstr>
      <vt:lpstr>What is an Event Camera?</vt:lpstr>
      <vt:lpstr>Circuit Operation</vt:lpstr>
      <vt:lpstr>Advantages</vt:lpstr>
      <vt:lpstr>Applications</vt:lpstr>
      <vt:lpstr>Challenges</vt:lpstr>
      <vt:lpstr>Agenda</vt:lpstr>
      <vt:lpstr>Noise Sources</vt:lpstr>
      <vt:lpstr>Background Activity</vt:lpstr>
      <vt:lpstr>Background Activity - Causes</vt:lpstr>
      <vt:lpstr>Threshold Mismatch</vt:lpstr>
      <vt:lpstr>Threshold Mismatch – Bias Effect</vt:lpstr>
      <vt:lpstr>Threshold Mismatch – Nonuniformity Effect</vt:lpstr>
      <vt:lpstr>Agenda</vt:lpstr>
      <vt:lpstr>Original V2E Tool</vt:lpstr>
      <vt:lpstr>Original V2E Tool - Problems</vt:lpstr>
      <vt:lpstr>Our V2E Tool</vt:lpstr>
      <vt:lpstr>Our V2E Tool – Output Example</vt:lpstr>
      <vt:lpstr>Agenda</vt:lpstr>
      <vt:lpstr>Threshold Estimation</vt:lpstr>
      <vt:lpstr>Threshold Estimation Algorithm</vt:lpstr>
      <vt:lpstr>Threshold Estimation Algorithm (Cont. 2)</vt:lpstr>
      <vt:lpstr>Threshold Estimation Algorithm (Cont. 3)</vt:lpstr>
      <vt:lpstr>Threshold Correction Algorithm</vt:lpstr>
      <vt:lpstr>FOH reconstruction</vt:lpstr>
      <vt:lpstr>Algorithm Operation Illustration</vt:lpstr>
      <vt:lpstr>Agenda</vt:lpstr>
      <vt:lpstr>Threshold Estimation Performance </vt:lpstr>
      <vt:lpstr>Estimation Flow</vt:lpstr>
      <vt:lpstr>Threshold Estimation Results</vt:lpstr>
      <vt:lpstr>Histogram of Estimated and Actual Thresholds</vt:lpstr>
      <vt:lpstr>Histogram of Estimated and Actual Thresholds</vt:lpstr>
      <vt:lpstr>Estimated Thresholds Map</vt:lpstr>
      <vt:lpstr>Threshold Correction Performance</vt:lpstr>
      <vt:lpstr>Threshold Correction Performance (Cont. 2) </vt:lpstr>
      <vt:lpstr>Correction Results With no Estimation Error</vt:lpstr>
      <vt:lpstr>Performance with Estimation Error</vt:lpstr>
      <vt:lpstr>Correction Results With Estimation Error</vt:lpstr>
      <vt:lpstr>Error Metrics</vt:lpstr>
      <vt:lpstr>Agenda</vt:lpstr>
      <vt:lpstr>Conclusions</vt:lpstr>
      <vt:lpstr>Future Work</vt:lpstr>
      <vt:lpstr>Thank You!</vt:lpstr>
      <vt:lpstr>Back Up</vt:lpstr>
      <vt:lpstr>Leak Noise Events</vt:lpstr>
      <vt:lpstr>Leak Noise Filtering</vt:lpstr>
      <vt:lpstr>Dark Current</vt:lpstr>
      <vt:lpstr>Shot Noise</vt:lpstr>
      <vt:lpstr>Hot / Cold Pixels</vt:lpstr>
      <vt:lpstr>BA filtering example</vt:lpstr>
      <vt:lpstr>Filtered Frame - Bike</vt:lpstr>
      <vt:lpstr>Estimated Thresholds Map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SIPL Presentation Template</dc:title>
  <dc:creator>yair@ee.technion.ac.il</dc:creator>
  <cp:revision>3</cp:revision>
  <cp:lastPrinted>2014-09-21T12:04:19Z</cp:lastPrinted>
  <dcterms:created xsi:type="dcterms:W3CDTF">2012-05-28T18:42:10Z</dcterms:created>
  <dcterms:modified xsi:type="dcterms:W3CDTF">2023-02-09T19:05:00Z</dcterms:modified>
</cp:coreProperties>
</file>